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40" r:id="rId1"/>
  </p:sldMasterIdLst>
  <p:notesMasterIdLst>
    <p:notesMasterId r:id="rId4"/>
  </p:notesMasterIdLst>
  <p:handoutMasterIdLst>
    <p:handoutMasterId r:id="rId5"/>
  </p:handoutMasterIdLst>
  <p:sldIdLst>
    <p:sldId id="256" r:id="rId2"/>
    <p:sldId id="268" r:id="rId3"/>
  </p:sldIdLst>
  <p:sldSz cx="12192000" cy="6858000"/>
  <p:notesSz cx="6858000" cy="9144000"/>
  <p:defaultTextStyle>
    <a:defPPr rtl="0"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DA37D80-6434-44D0-A028-1B22A696006F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8" d="100"/>
          <a:sy n="88" d="100"/>
        </p:scale>
        <p:origin x="576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3774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預留位置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zh-TW" altLang="en-US" dirty="0">
              <a:latin typeface="細明體" panose="02020509000000000000" pitchFamily="49" charset="-120"/>
              <a:ea typeface="細明體" panose="02020509000000000000" pitchFamily="49" charset="-120"/>
            </a:endParaRPr>
          </a:p>
        </p:txBody>
      </p:sp>
      <p:sp>
        <p:nvSpPr>
          <p:cNvPr id="3" name="日期預留位置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968B615C-671A-42AD-9C4B-BA32DA71FA27}" type="datetime2">
              <a:rPr lang="zh-TW" altLang="en-US" smtClean="0">
                <a:latin typeface="細明體" panose="02020509000000000000" pitchFamily="49" charset="-120"/>
                <a:ea typeface="細明體" panose="02020509000000000000" pitchFamily="49" charset="-120"/>
              </a:rPr>
              <a:t>2022年3月23日</a:t>
            </a:fld>
            <a:endParaRPr lang="zh-TW" altLang="en-US" dirty="0">
              <a:latin typeface="細明體" panose="02020509000000000000" pitchFamily="49" charset="-120"/>
              <a:ea typeface="細明體" panose="02020509000000000000" pitchFamily="49" charset="-120"/>
            </a:endParaRPr>
          </a:p>
        </p:txBody>
      </p:sp>
      <p:sp>
        <p:nvSpPr>
          <p:cNvPr id="4" name="頁尾預留位置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zh-TW" altLang="en-US" dirty="0">
              <a:latin typeface="細明體" panose="02020509000000000000" pitchFamily="49" charset="-120"/>
              <a:ea typeface="細明體" panose="02020509000000000000" pitchFamily="49" charset="-120"/>
            </a:endParaRPr>
          </a:p>
        </p:txBody>
      </p:sp>
      <p:sp>
        <p:nvSpPr>
          <p:cNvPr id="5" name="投影片編號預留位置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402BA2C8-71FC-43D0-BD87-0547616971FA}" type="slidenum">
              <a:rPr lang="en-US" altLang="zh-TW">
                <a:latin typeface="細明體" panose="02020509000000000000" pitchFamily="49" charset="-120"/>
                <a:ea typeface="細明體" panose="02020509000000000000" pitchFamily="49" charset="-120"/>
              </a:rPr>
              <a:t>‹#›</a:t>
            </a:fld>
            <a:endParaRPr lang="zh-TW" altLang="en-US" dirty="0">
              <a:latin typeface="細明體" panose="02020509000000000000" pitchFamily="49" charset="-120"/>
              <a:ea typeface="細明體" panose="0202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7292136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預留位置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細明體" panose="02020509000000000000" pitchFamily="49" charset="-120"/>
                <a:ea typeface="細明體" panose="02020509000000000000" pitchFamily="49" charset="-120"/>
              </a:defRPr>
            </a:lvl1pPr>
          </a:lstStyle>
          <a:p>
            <a:endParaRPr lang="zh-TW" altLang="en-US" dirty="0"/>
          </a:p>
        </p:txBody>
      </p:sp>
      <p:sp>
        <p:nvSpPr>
          <p:cNvPr id="3" name="日期預留位置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細明體" panose="02020509000000000000" pitchFamily="49" charset="-120"/>
                <a:ea typeface="細明體" panose="02020509000000000000" pitchFamily="49" charset="-120"/>
              </a:defRPr>
            </a:lvl1pPr>
          </a:lstStyle>
          <a:p>
            <a:fld id="{89CDDF46-55A6-4026-B667-4C5E3C940527}" type="datetime2">
              <a:rPr lang="zh-TW" altLang="en-US" smtClean="0"/>
              <a:pPr/>
              <a:t>2022年3月23日</a:t>
            </a:fld>
            <a:endParaRPr lang="zh-TW" altLang="en-US" dirty="0"/>
          </a:p>
        </p:txBody>
      </p:sp>
      <p:sp>
        <p:nvSpPr>
          <p:cNvPr id="4" name="投影片影像預留位置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zh-TW" altLang="en-US" dirty="0"/>
          </a:p>
        </p:txBody>
      </p:sp>
      <p:sp>
        <p:nvSpPr>
          <p:cNvPr id="5" name="備忘稿預留位置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zh-TW" altLang="en-US" noProof="0" dirty="0"/>
              <a:t>按一下以編輯母片文字樣式</a:t>
            </a:r>
          </a:p>
          <a:p>
            <a:pPr lvl="1" rtl="0"/>
            <a:r>
              <a:rPr lang="zh-TW" altLang="en-US" noProof="0" dirty="0"/>
              <a:t>第二層</a:t>
            </a:r>
          </a:p>
          <a:p>
            <a:pPr lvl="2" rtl="0"/>
            <a:r>
              <a:rPr lang="zh-TW" altLang="en-US" noProof="0" dirty="0"/>
              <a:t>第三層</a:t>
            </a:r>
          </a:p>
          <a:p>
            <a:pPr lvl="3" rtl="0"/>
            <a:r>
              <a:rPr lang="zh-TW" altLang="en-US" noProof="0" dirty="0"/>
              <a:t>第四層</a:t>
            </a:r>
          </a:p>
          <a:p>
            <a:pPr lvl="4" rtl="0"/>
            <a:r>
              <a:rPr lang="zh-TW" altLang="en-US" noProof="0" dirty="0"/>
              <a:t>第五層</a:t>
            </a:r>
          </a:p>
        </p:txBody>
      </p:sp>
      <p:sp>
        <p:nvSpPr>
          <p:cNvPr id="6" name="頁尾預留位置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細明體" panose="02020509000000000000" pitchFamily="49" charset="-120"/>
                <a:ea typeface="細明體" panose="02020509000000000000" pitchFamily="49" charset="-120"/>
              </a:defRPr>
            </a:lvl1pPr>
          </a:lstStyle>
          <a:p>
            <a:endParaRPr lang="zh-TW" altLang="en-US" dirty="0"/>
          </a:p>
        </p:txBody>
      </p:sp>
      <p:sp>
        <p:nvSpPr>
          <p:cNvPr id="7" name="投影片編號預留位置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細明體" panose="02020509000000000000" pitchFamily="49" charset="-120"/>
                <a:ea typeface="細明體" panose="02020509000000000000" pitchFamily="49" charset="-120"/>
              </a:defRPr>
            </a:lvl1pPr>
          </a:lstStyle>
          <a:p>
            <a:fld id="{C6539446-6953-447E-A4E3-E7CFBF870046}" type="slidenum">
              <a:rPr lang="en-US" altLang="zh-TW" smtClean="0"/>
              <a:pPr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4239292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細明體" panose="02020509000000000000" pitchFamily="49" charset="-120"/>
        <a:ea typeface="細明體" panose="02020509000000000000" pitchFamily="49" charset="-120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細明體" panose="02020509000000000000" pitchFamily="49" charset="-120"/>
        <a:ea typeface="細明體" panose="02020509000000000000" pitchFamily="49" charset="-120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細明體" panose="02020509000000000000" pitchFamily="49" charset="-120"/>
        <a:ea typeface="細明體" panose="02020509000000000000" pitchFamily="49" charset="-120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細明體" panose="02020509000000000000" pitchFamily="49" charset="-120"/>
        <a:ea typeface="細明體" panose="02020509000000000000" pitchFamily="49" charset="-120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細明體" panose="02020509000000000000" pitchFamily="49" charset="-120"/>
        <a:ea typeface="細明體" panose="02020509000000000000" pitchFamily="49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539446-6953-447E-A4E3-E7CFBF870046}" type="slidenum">
              <a:rPr lang="en-US" altLang="zh-TW" smtClean="0"/>
              <a:pPr/>
              <a:t>1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0042269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539446-6953-447E-A4E3-E7CFBF870046}" type="slidenum">
              <a:rPr lang="en-US" altLang="zh-TW" smtClean="0"/>
              <a:pPr/>
              <a:t>2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4899804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水3"/>
          <p:cNvSpPr/>
          <p:nvPr/>
        </p:nvSpPr>
        <p:spPr bwMode="gray">
          <a:xfrm>
            <a:off x="2552" y="5243129"/>
            <a:ext cx="12188952" cy="1614871"/>
          </a:xfrm>
          <a:prstGeom prst="rect">
            <a:avLst/>
          </a:prstGeom>
          <a:gradFill>
            <a:gsLst>
              <a:gs pos="833">
                <a:schemeClr val="accent2">
                  <a:lumMod val="60000"/>
                  <a:lumOff val="40000"/>
                  <a:alpha val="38000"/>
                </a:schemeClr>
              </a:gs>
              <a:gs pos="23000">
                <a:schemeClr val="accent2">
                  <a:lumMod val="60000"/>
                  <a:lumOff val="40000"/>
                </a:schemeClr>
              </a:gs>
              <a:gs pos="100000">
                <a:schemeClr val="accent2">
                  <a:lumMod val="20000"/>
                  <a:lumOff val="80000"/>
                  <a:alpha val="89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TW" altLang="en-US" dirty="0">
              <a:latin typeface="細明體" panose="02020509000000000000" pitchFamily="49" charset="-120"/>
              <a:ea typeface="細明體" panose="02020509000000000000" pitchFamily="49" charset="-120"/>
            </a:endParaRPr>
          </a:p>
        </p:txBody>
      </p:sp>
      <p:sp>
        <p:nvSpPr>
          <p:cNvPr id="5" name="天空"/>
          <p:cNvSpPr/>
          <p:nvPr/>
        </p:nvSpPr>
        <p:spPr bwMode="white">
          <a:xfrm>
            <a:off x="2552" y="0"/>
            <a:ext cx="12188952" cy="5334000"/>
          </a:xfrm>
          <a:prstGeom prst="rect">
            <a:avLst/>
          </a:prstGeom>
          <a:gradFill>
            <a:gsLst>
              <a:gs pos="0">
                <a:schemeClr val="accent2">
                  <a:lumMod val="60000"/>
                  <a:lumOff val="40000"/>
                  <a:alpha val="80000"/>
                </a:schemeClr>
              </a:gs>
              <a:gs pos="99000">
                <a:schemeClr val="accent2">
                  <a:lumMod val="20000"/>
                  <a:lumOff val="80000"/>
                  <a:alpha val="65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TW" altLang="en-US" dirty="0">
              <a:latin typeface="細明體" panose="02020509000000000000" pitchFamily="49" charset="-120"/>
              <a:ea typeface="細明體" panose="02020509000000000000" pitchFamily="49" charset="-120"/>
            </a:endParaRPr>
          </a:p>
        </p:txBody>
      </p:sp>
      <p:pic>
        <p:nvPicPr>
          <p:cNvPr id="6" name="水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74" r="9901"/>
          <a:stretch/>
        </p:blipFill>
        <p:spPr bwMode="ltGray">
          <a:xfrm>
            <a:off x="-1425" y="5497897"/>
            <a:ext cx="12188952" cy="463209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水1"/>
          <p:cNvPicPr>
            <a:picLocks noChangeAspect="1"/>
          </p:cNvPicPr>
          <p:nvPr/>
        </p:nvPicPr>
        <p:blipFill rotWithShape="1">
          <a:blip r:embed="rId3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18" r="6356"/>
          <a:stretch/>
        </p:blipFill>
        <p:spPr bwMode="gray">
          <a:xfrm flipH="1">
            <a:off x="-1425" y="5221111"/>
            <a:ext cx="12188952" cy="268288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矩形 7"/>
          <p:cNvSpPr/>
          <p:nvPr/>
        </p:nvSpPr>
        <p:spPr>
          <a:xfrm>
            <a:off x="-1425" y="5961106"/>
            <a:ext cx="12188952" cy="896846"/>
          </a:xfrm>
          <a:prstGeom prst="rect">
            <a:avLst/>
          </a:prstGeom>
          <a:gradFill>
            <a:gsLst>
              <a:gs pos="25000">
                <a:schemeClr val="accent6">
                  <a:lumMod val="60000"/>
                  <a:lumOff val="40000"/>
                  <a:alpha val="0"/>
                </a:schemeClr>
              </a:gs>
              <a:gs pos="100000">
                <a:schemeClr val="accent6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TW" altLang="en-US" dirty="0">
              <a:latin typeface="細明體" panose="02020509000000000000" pitchFamily="49" charset="-120"/>
              <a:ea typeface="細明體" panose="02020509000000000000" pitchFamily="49" charset="-120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305872" y="1309047"/>
            <a:ext cx="9602789" cy="2667000"/>
          </a:xfrm>
        </p:spPr>
        <p:txBody>
          <a:bodyPr rtlCol="0" anchor="b">
            <a:noAutofit/>
          </a:bodyPr>
          <a:lstStyle>
            <a:lvl1pPr algn="ctr">
              <a:defRPr sz="6000"/>
            </a:lvl1pPr>
          </a:lstStyle>
          <a:p>
            <a:pPr rtl="0"/>
            <a:r>
              <a:rPr lang="zh-TW" altLang="en-US" smtClean="0"/>
              <a:t>按一下以編輯母片標題樣式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05872" y="4038600"/>
            <a:ext cx="9601200" cy="990600"/>
          </a:xfrm>
        </p:spPr>
        <p:txBody>
          <a:bodyPr rtlCol="0">
            <a:normAutofit/>
          </a:bodyPr>
          <a:lstStyle>
            <a:lvl1pPr marL="0" indent="0" algn="ctr">
              <a:spcBef>
                <a:spcPts val="0"/>
              </a:spcBef>
              <a:buNone/>
              <a:defRPr sz="1800" cap="all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pPr rtl="0"/>
            <a:r>
              <a:rPr lang="zh-TW" altLang="en-US" smtClean="0"/>
              <a:t>按一下以編輯母片副標題樣式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9423619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zh-TW" altLang="en-US" smtClean="0"/>
              <a:t>按一下以編輯母片標題樣式</a:t>
            </a:r>
            <a:endParaRPr lang="zh-TW" altLang="en-US" dirty="0"/>
          </a:p>
        </p:txBody>
      </p:sp>
      <p:sp>
        <p:nvSpPr>
          <p:cNvPr id="3" name="直排文字預留位置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zh-TW" altLang="en-US" smtClean="0"/>
              <a:t>按一下以編輯母片文字樣式</a:t>
            </a:r>
          </a:p>
          <a:p>
            <a:pPr lvl="1" rtl="0"/>
            <a:r>
              <a:rPr lang="zh-TW" altLang="en-US" smtClean="0"/>
              <a:t>第二層</a:t>
            </a:r>
          </a:p>
          <a:p>
            <a:pPr lvl="2" rtl="0"/>
            <a:r>
              <a:rPr lang="zh-TW" altLang="en-US" smtClean="0"/>
              <a:t>第三層</a:t>
            </a:r>
          </a:p>
          <a:p>
            <a:pPr lvl="3" rtl="0"/>
            <a:r>
              <a:rPr lang="zh-TW" altLang="en-US" smtClean="0"/>
              <a:t>第四層</a:t>
            </a:r>
          </a:p>
          <a:p>
            <a:pPr lvl="4" rtl="0"/>
            <a:r>
              <a:rPr lang="zh-TW" altLang="en-US" smtClean="0"/>
              <a:t>第五層</a:t>
            </a:r>
            <a:endParaRPr lang="zh-TW" altLang="en-US" dirty="0"/>
          </a:p>
        </p:txBody>
      </p:sp>
      <p:sp>
        <p:nvSpPr>
          <p:cNvPr id="5" name="頁尾預留位置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zh-TW" altLang="en-US" dirty="0"/>
              <a:t>新增頁尾</a:t>
            </a:r>
          </a:p>
        </p:txBody>
      </p:sp>
      <p:sp>
        <p:nvSpPr>
          <p:cNvPr id="4" name="日期預留位置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C963E003-6510-4B62-9D76-BE2148CED05F}" type="datetime2">
              <a:rPr lang="zh-TW" altLang="en-US" smtClean="0"/>
              <a:pPr/>
              <a:t>2022年3月23日</a:t>
            </a:fld>
            <a:endParaRPr lang="zh-TW" altLang="en-US" dirty="0"/>
          </a:p>
        </p:txBody>
      </p:sp>
      <p:sp>
        <p:nvSpPr>
          <p:cNvPr id="6" name="投影片編號預留位置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FAB73BC-B049-4115-A692-8D63A059BFB8}" type="slidenum">
              <a:rPr lang="en-US" altLang="zh-TW" smtClean="0"/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5362568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274638"/>
            <a:ext cx="2628900" cy="5440362"/>
          </a:xfrm>
        </p:spPr>
        <p:txBody>
          <a:bodyPr vert="eaVert" rtlCol="0"/>
          <a:lstStyle/>
          <a:p>
            <a:pPr rtl="0"/>
            <a:r>
              <a:rPr lang="zh-TW" altLang="en-US" smtClean="0"/>
              <a:t>按一下以編輯母片標題樣式</a:t>
            </a:r>
            <a:endParaRPr lang="zh-TW" altLang="en-US" dirty="0"/>
          </a:p>
        </p:txBody>
      </p:sp>
      <p:sp>
        <p:nvSpPr>
          <p:cNvPr id="3" name="直排文字預留位置 2"/>
          <p:cNvSpPr>
            <a:spLocks noGrp="1"/>
          </p:cNvSpPr>
          <p:nvPr>
            <p:ph type="body" orient="vert" idx="1"/>
          </p:nvPr>
        </p:nvSpPr>
        <p:spPr>
          <a:xfrm>
            <a:off x="838200" y="274638"/>
            <a:ext cx="7734300" cy="5440362"/>
          </a:xfrm>
        </p:spPr>
        <p:txBody>
          <a:bodyPr vert="eaVert" rtlCol="0"/>
          <a:lstStyle/>
          <a:p>
            <a:pPr lvl="0" rtl="0"/>
            <a:r>
              <a:rPr lang="zh-TW" altLang="en-US" smtClean="0"/>
              <a:t>按一下以編輯母片文字樣式</a:t>
            </a:r>
          </a:p>
          <a:p>
            <a:pPr lvl="1" rtl="0"/>
            <a:r>
              <a:rPr lang="zh-TW" altLang="en-US" smtClean="0"/>
              <a:t>第二層</a:t>
            </a:r>
          </a:p>
          <a:p>
            <a:pPr lvl="2" rtl="0"/>
            <a:r>
              <a:rPr lang="zh-TW" altLang="en-US" smtClean="0"/>
              <a:t>第三層</a:t>
            </a:r>
          </a:p>
          <a:p>
            <a:pPr lvl="3" rtl="0"/>
            <a:r>
              <a:rPr lang="zh-TW" altLang="en-US" smtClean="0"/>
              <a:t>第四層</a:t>
            </a:r>
          </a:p>
          <a:p>
            <a:pPr lvl="4" rtl="0"/>
            <a:r>
              <a:rPr lang="zh-TW" altLang="en-US" smtClean="0"/>
              <a:t>第五層</a:t>
            </a:r>
            <a:endParaRPr lang="zh-TW" altLang="en-US" dirty="0"/>
          </a:p>
        </p:txBody>
      </p:sp>
      <p:sp>
        <p:nvSpPr>
          <p:cNvPr id="5" name="頁尾預留位置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zh-TW" altLang="en-US" dirty="0"/>
              <a:t>新增頁尾</a:t>
            </a:r>
          </a:p>
        </p:txBody>
      </p:sp>
      <p:sp>
        <p:nvSpPr>
          <p:cNvPr id="4" name="日期預留位置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2E7924D7-6A33-42EE-9F46-404D4E61ECDE}" type="datetime2">
              <a:rPr lang="zh-TW" altLang="en-US" smtClean="0"/>
              <a:pPr/>
              <a:t>2022年3月23日</a:t>
            </a:fld>
            <a:endParaRPr lang="zh-TW" altLang="en-US" dirty="0"/>
          </a:p>
        </p:txBody>
      </p:sp>
      <p:sp>
        <p:nvSpPr>
          <p:cNvPr id="6" name="投影片編號預留位置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FAB73BC-B049-4115-A692-8D63A059BFB8}" type="slidenum">
              <a:rPr lang="en-US" altLang="zh-TW" smtClean="0"/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3586516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zh-TW" altLang="en-US" smtClean="0"/>
              <a:t>按一下以編輯母片標題樣式</a:t>
            </a:r>
            <a:endParaRPr lang="zh-TW" altLang="en-US" dirty="0"/>
          </a:p>
        </p:txBody>
      </p:sp>
      <p:sp>
        <p:nvSpPr>
          <p:cNvPr id="3" name="內容預留位置 2"/>
          <p:cNvSpPr>
            <a:spLocks noGrp="1"/>
          </p:cNvSpPr>
          <p:nvPr>
            <p:ph idx="1"/>
          </p:nvPr>
        </p:nvSpPr>
        <p:spPr/>
        <p:txBody>
          <a:bodyPr rtlCol="0"/>
          <a:lstStyle>
            <a:lvl5pPr>
              <a:defRPr/>
            </a:lvl5pPr>
          </a:lstStyle>
          <a:p>
            <a:pPr lvl="0" rtl="0"/>
            <a:r>
              <a:rPr lang="zh-TW" altLang="en-US" smtClean="0"/>
              <a:t>按一下以編輯母片文字樣式</a:t>
            </a:r>
          </a:p>
          <a:p>
            <a:pPr lvl="1" rtl="0"/>
            <a:r>
              <a:rPr lang="zh-TW" altLang="en-US" smtClean="0"/>
              <a:t>第二層</a:t>
            </a:r>
          </a:p>
          <a:p>
            <a:pPr lvl="2" rtl="0"/>
            <a:r>
              <a:rPr lang="zh-TW" altLang="en-US" smtClean="0"/>
              <a:t>第三層</a:t>
            </a:r>
          </a:p>
          <a:p>
            <a:pPr lvl="3" rtl="0"/>
            <a:r>
              <a:rPr lang="zh-TW" altLang="en-US" smtClean="0"/>
              <a:t>第四層</a:t>
            </a:r>
          </a:p>
          <a:p>
            <a:pPr lvl="4" rtl="0"/>
            <a:r>
              <a:rPr lang="zh-TW" altLang="en-US" smtClean="0"/>
              <a:t>第五層</a:t>
            </a:r>
            <a:endParaRPr lang="zh-TW" altLang="en-US" dirty="0"/>
          </a:p>
        </p:txBody>
      </p:sp>
      <p:sp>
        <p:nvSpPr>
          <p:cNvPr id="5" name="頁尾預留位置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zh-TW" altLang="en-US" dirty="0"/>
              <a:t>新增頁尾</a:t>
            </a:r>
          </a:p>
        </p:txBody>
      </p:sp>
      <p:sp>
        <p:nvSpPr>
          <p:cNvPr id="4" name="日期預留位置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8DF15721-4CFB-454E-86DD-92799F18D2FC}" type="datetime2">
              <a:rPr lang="zh-TW" altLang="en-US" smtClean="0"/>
              <a:pPr/>
              <a:t>2022年3月23日</a:t>
            </a:fld>
            <a:endParaRPr lang="zh-TW" altLang="en-US" dirty="0"/>
          </a:p>
        </p:txBody>
      </p:sp>
      <p:sp>
        <p:nvSpPr>
          <p:cNvPr id="6" name="投影片編號預留位置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FAB73BC-B049-4115-A692-8D63A059BFB8}" type="slidenum">
              <a:rPr lang="en-US" altLang="zh-TW" smtClean="0"/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4050823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天空"/>
          <p:cNvSpPr/>
          <p:nvPr/>
        </p:nvSpPr>
        <p:spPr>
          <a:xfrm>
            <a:off x="2552" y="-1"/>
            <a:ext cx="12188952" cy="6858002"/>
          </a:xfrm>
          <a:prstGeom prst="rect">
            <a:avLst/>
          </a:prstGeom>
          <a:gradFill>
            <a:gsLst>
              <a:gs pos="0">
                <a:schemeClr val="accent2">
                  <a:lumMod val="60000"/>
                  <a:lumOff val="40000"/>
                  <a:alpha val="80000"/>
                </a:schemeClr>
              </a:gs>
              <a:gs pos="99000">
                <a:schemeClr val="accent2">
                  <a:lumMod val="20000"/>
                  <a:lumOff val="80000"/>
                  <a:alpha val="0"/>
                </a:scheme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2960" rtlCol="0" anchor="ctr"/>
          <a:lstStyle/>
          <a:p>
            <a:pPr algn="ctr" rtl="0"/>
            <a:endParaRPr lang="zh-TW" altLang="en-US" dirty="0">
              <a:latin typeface="細明體" panose="02020509000000000000" pitchFamily="49" charset="-120"/>
              <a:ea typeface="細明體" panose="02020509000000000000" pitchFamily="49" charset="-120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293813" y="1309047"/>
            <a:ext cx="9601252" cy="2667000"/>
          </a:xfrm>
        </p:spPr>
        <p:txBody>
          <a:bodyPr rtlCol="0" anchor="b">
            <a:normAutofit/>
          </a:bodyPr>
          <a:lstStyle>
            <a:lvl1pPr algn="ctr">
              <a:defRPr sz="6000" b="0"/>
            </a:lvl1pPr>
          </a:lstStyle>
          <a:p>
            <a:pPr rtl="0"/>
            <a:r>
              <a:rPr lang="zh-TW" altLang="en-US" smtClean="0"/>
              <a:t>按一下以編輯母片標題樣式</a:t>
            </a:r>
            <a:endParaRPr lang="zh-TW" altLang="en-US" dirty="0"/>
          </a:p>
        </p:txBody>
      </p:sp>
      <p:sp>
        <p:nvSpPr>
          <p:cNvPr id="3" name="文字預留位置 2"/>
          <p:cNvSpPr>
            <a:spLocks noGrp="1"/>
          </p:cNvSpPr>
          <p:nvPr>
            <p:ph type="body" idx="1"/>
          </p:nvPr>
        </p:nvSpPr>
        <p:spPr>
          <a:xfrm>
            <a:off x="1293813" y="4038600"/>
            <a:ext cx="9601200" cy="1143000"/>
          </a:xfrm>
        </p:spPr>
        <p:txBody>
          <a:bodyPr rtlCol="0" anchor="t">
            <a:normAutofit/>
          </a:bodyPr>
          <a:lstStyle>
            <a:lvl1pPr marL="0" indent="0" algn="ctr">
              <a:spcBef>
                <a:spcPts val="0"/>
              </a:spcBef>
              <a:buNone/>
              <a:defRPr sz="2000" cap="all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頁尾預留位置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zh-TW" altLang="en-US" dirty="0"/>
              <a:t>新增頁尾</a:t>
            </a:r>
          </a:p>
        </p:txBody>
      </p:sp>
      <p:sp>
        <p:nvSpPr>
          <p:cNvPr id="4" name="日期預留位置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EC3E300C-764F-4ED2-A917-1F310892E56C}" type="datetime2">
              <a:rPr lang="zh-TW" altLang="en-US" smtClean="0"/>
              <a:pPr/>
              <a:t>2022年3月23日</a:t>
            </a:fld>
            <a:endParaRPr lang="zh-TW" altLang="en-US" dirty="0"/>
          </a:p>
        </p:txBody>
      </p:sp>
      <p:sp>
        <p:nvSpPr>
          <p:cNvPr id="6" name="投影片編號預留位置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FAB73BC-B049-4115-A692-8D63A059BFB8}" type="slidenum">
              <a:rPr lang="en-US" altLang="zh-TW" smtClean="0"/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043559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zh-TW" altLang="en-US" smtClean="0"/>
              <a:t>按一下以編輯母片標題樣式</a:t>
            </a:r>
            <a:endParaRPr lang="zh-TW" altLang="en-US" dirty="0"/>
          </a:p>
        </p:txBody>
      </p:sp>
      <p:sp>
        <p:nvSpPr>
          <p:cNvPr id="4" name="內容預留位置 3"/>
          <p:cNvSpPr>
            <a:spLocks noGrp="1"/>
          </p:cNvSpPr>
          <p:nvPr>
            <p:ph sz="half" idx="2"/>
          </p:nvPr>
        </p:nvSpPr>
        <p:spPr>
          <a:xfrm>
            <a:off x="6278880" y="1572768"/>
            <a:ext cx="4572000" cy="4142232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zh-TW" altLang="en-US" smtClean="0"/>
              <a:t>按一下以編輯母片文字樣式</a:t>
            </a:r>
          </a:p>
          <a:p>
            <a:pPr lvl="1" rtl="0"/>
            <a:r>
              <a:rPr lang="zh-TW" altLang="en-US" smtClean="0"/>
              <a:t>第二層</a:t>
            </a:r>
          </a:p>
          <a:p>
            <a:pPr lvl="2" rtl="0"/>
            <a:r>
              <a:rPr lang="zh-TW" altLang="en-US" smtClean="0"/>
              <a:t>第三層</a:t>
            </a:r>
          </a:p>
          <a:p>
            <a:pPr lvl="3" rtl="0"/>
            <a:r>
              <a:rPr lang="zh-TW" altLang="en-US" smtClean="0"/>
              <a:t>第四層</a:t>
            </a:r>
          </a:p>
          <a:p>
            <a:pPr lvl="4" rtl="0"/>
            <a:r>
              <a:rPr lang="zh-TW" altLang="en-US" smtClean="0"/>
              <a:t>第五層</a:t>
            </a:r>
            <a:endParaRPr lang="zh-TW" altLang="en-US" dirty="0"/>
          </a:p>
        </p:txBody>
      </p:sp>
      <p:sp>
        <p:nvSpPr>
          <p:cNvPr id="3" name="內容預留位置 2"/>
          <p:cNvSpPr>
            <a:spLocks noGrp="1"/>
          </p:cNvSpPr>
          <p:nvPr>
            <p:ph sz="half" idx="1"/>
          </p:nvPr>
        </p:nvSpPr>
        <p:spPr>
          <a:xfrm>
            <a:off x="1341120" y="1572768"/>
            <a:ext cx="4572000" cy="4142232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zh-TW" altLang="en-US" smtClean="0"/>
              <a:t>按一下以編輯母片文字樣式</a:t>
            </a:r>
          </a:p>
          <a:p>
            <a:pPr lvl="1" rtl="0"/>
            <a:r>
              <a:rPr lang="zh-TW" altLang="en-US" smtClean="0"/>
              <a:t>第二層</a:t>
            </a:r>
          </a:p>
          <a:p>
            <a:pPr lvl="2" rtl="0"/>
            <a:r>
              <a:rPr lang="zh-TW" altLang="en-US" smtClean="0"/>
              <a:t>第三層</a:t>
            </a:r>
          </a:p>
          <a:p>
            <a:pPr lvl="3" rtl="0"/>
            <a:r>
              <a:rPr lang="zh-TW" altLang="en-US" smtClean="0"/>
              <a:t>第四層</a:t>
            </a:r>
          </a:p>
          <a:p>
            <a:pPr lvl="4" rtl="0"/>
            <a:r>
              <a:rPr lang="zh-TW" altLang="en-US" smtClean="0"/>
              <a:t>第五層</a:t>
            </a:r>
            <a:endParaRPr lang="zh-TW" altLang="en-US" dirty="0"/>
          </a:p>
        </p:txBody>
      </p:sp>
      <p:sp>
        <p:nvSpPr>
          <p:cNvPr id="6" name="頁尾預留位置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zh-TW" altLang="en-US" dirty="0"/>
              <a:t>新增頁尾</a:t>
            </a:r>
          </a:p>
        </p:txBody>
      </p:sp>
      <p:sp>
        <p:nvSpPr>
          <p:cNvPr id="5" name="日期預留位置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6EBE99F1-167A-4CDA-A162-4350584E05D8}" type="datetime2">
              <a:rPr lang="zh-TW" altLang="en-US" smtClean="0"/>
              <a:pPr/>
              <a:t>2022年3月23日</a:t>
            </a:fld>
            <a:endParaRPr lang="zh-TW" altLang="en-US" dirty="0"/>
          </a:p>
        </p:txBody>
      </p:sp>
      <p:sp>
        <p:nvSpPr>
          <p:cNvPr id="7" name="投影片編號預留位置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FAB73BC-B049-4115-A692-8D63A059BFB8}" type="slidenum">
              <a:rPr lang="en-US" altLang="zh-TW" smtClean="0"/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4249378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標題 9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zh-TW" altLang="en-US" smtClean="0"/>
              <a:t>按一下以編輯母片標題樣式</a:t>
            </a:r>
            <a:endParaRPr lang="zh-TW" altLang="en-US" dirty="0"/>
          </a:p>
        </p:txBody>
      </p:sp>
      <p:sp>
        <p:nvSpPr>
          <p:cNvPr id="3" name="文字預留位置 2"/>
          <p:cNvSpPr>
            <a:spLocks noGrp="1"/>
          </p:cNvSpPr>
          <p:nvPr>
            <p:ph type="body" idx="1"/>
          </p:nvPr>
        </p:nvSpPr>
        <p:spPr>
          <a:xfrm>
            <a:off x="1341120" y="1572768"/>
            <a:ext cx="4572000" cy="766588"/>
          </a:xfrm>
        </p:spPr>
        <p:txBody>
          <a:bodyPr rtlCol="0"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預留位置 3"/>
          <p:cNvSpPr>
            <a:spLocks noGrp="1"/>
          </p:cNvSpPr>
          <p:nvPr>
            <p:ph sz="half" idx="2"/>
          </p:nvPr>
        </p:nvSpPr>
        <p:spPr>
          <a:xfrm>
            <a:off x="1341120" y="2365861"/>
            <a:ext cx="4572000" cy="3349140"/>
          </a:xfrm>
        </p:spPr>
        <p:txBody>
          <a:bodyPr rtlCol="0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 rtl="0"/>
            <a:r>
              <a:rPr lang="zh-TW" altLang="en-US" smtClean="0"/>
              <a:t>按一下以編輯母片文字樣式</a:t>
            </a:r>
          </a:p>
          <a:p>
            <a:pPr lvl="1" rtl="0"/>
            <a:r>
              <a:rPr lang="zh-TW" altLang="en-US" smtClean="0"/>
              <a:t>第二層</a:t>
            </a:r>
          </a:p>
          <a:p>
            <a:pPr lvl="2" rtl="0"/>
            <a:r>
              <a:rPr lang="zh-TW" altLang="en-US" smtClean="0"/>
              <a:t>第三層</a:t>
            </a:r>
          </a:p>
          <a:p>
            <a:pPr lvl="3" rtl="0"/>
            <a:r>
              <a:rPr lang="zh-TW" altLang="en-US" smtClean="0"/>
              <a:t>第四層</a:t>
            </a:r>
          </a:p>
          <a:p>
            <a:pPr lvl="4" rtl="0"/>
            <a:r>
              <a:rPr lang="zh-TW" altLang="en-US" smtClean="0"/>
              <a:t>第五層</a:t>
            </a:r>
            <a:endParaRPr lang="zh-TW" altLang="en-US" dirty="0"/>
          </a:p>
        </p:txBody>
      </p:sp>
      <p:sp>
        <p:nvSpPr>
          <p:cNvPr id="5" name="文字預留位置 4"/>
          <p:cNvSpPr>
            <a:spLocks noGrp="1"/>
          </p:cNvSpPr>
          <p:nvPr>
            <p:ph type="body" sz="quarter" idx="3"/>
          </p:nvPr>
        </p:nvSpPr>
        <p:spPr>
          <a:xfrm>
            <a:off x="6278880" y="1572768"/>
            <a:ext cx="4572000" cy="766588"/>
          </a:xfrm>
        </p:spPr>
        <p:txBody>
          <a:bodyPr rtlCol="0"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預留位置 5"/>
          <p:cNvSpPr>
            <a:spLocks noGrp="1"/>
          </p:cNvSpPr>
          <p:nvPr>
            <p:ph sz="quarter" idx="4"/>
          </p:nvPr>
        </p:nvSpPr>
        <p:spPr>
          <a:xfrm>
            <a:off x="6278880" y="2365861"/>
            <a:ext cx="4572000" cy="3349140"/>
          </a:xfrm>
        </p:spPr>
        <p:txBody>
          <a:bodyPr rtlCol="0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 rtl="0"/>
            <a:r>
              <a:rPr lang="zh-TW" altLang="en-US" smtClean="0"/>
              <a:t>按一下以編輯母片文字樣式</a:t>
            </a:r>
          </a:p>
          <a:p>
            <a:pPr lvl="1" rtl="0"/>
            <a:r>
              <a:rPr lang="zh-TW" altLang="en-US" smtClean="0"/>
              <a:t>第二層</a:t>
            </a:r>
          </a:p>
          <a:p>
            <a:pPr lvl="2" rtl="0"/>
            <a:r>
              <a:rPr lang="zh-TW" altLang="en-US" smtClean="0"/>
              <a:t>第三層</a:t>
            </a:r>
          </a:p>
          <a:p>
            <a:pPr lvl="3" rtl="0"/>
            <a:r>
              <a:rPr lang="zh-TW" altLang="en-US" smtClean="0"/>
              <a:t>第四層</a:t>
            </a:r>
          </a:p>
          <a:p>
            <a:pPr lvl="4" rtl="0"/>
            <a:r>
              <a:rPr lang="zh-TW" altLang="en-US" smtClean="0"/>
              <a:t>第五層</a:t>
            </a:r>
            <a:endParaRPr lang="zh-TW" altLang="en-US" dirty="0"/>
          </a:p>
        </p:txBody>
      </p:sp>
      <p:sp>
        <p:nvSpPr>
          <p:cNvPr id="8" name="頁尾預留位置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zh-TW" altLang="en-US" dirty="0"/>
              <a:t>新增頁尾</a:t>
            </a:r>
          </a:p>
        </p:txBody>
      </p:sp>
      <p:sp>
        <p:nvSpPr>
          <p:cNvPr id="7" name="日期預留位置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F2EEC907-6351-42E1-89AE-1BA75AD369B6}" type="datetime2">
              <a:rPr lang="zh-TW" altLang="en-US" smtClean="0"/>
              <a:pPr/>
              <a:t>2022年3月23日</a:t>
            </a:fld>
            <a:endParaRPr lang="zh-TW" altLang="en-US" dirty="0"/>
          </a:p>
        </p:txBody>
      </p:sp>
      <p:sp>
        <p:nvSpPr>
          <p:cNvPr id="9" name="投影片編號預留位置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FAB73BC-B049-4115-A692-8D63A059BFB8}" type="slidenum">
              <a:rPr lang="en-US" altLang="zh-TW" smtClean="0"/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0723781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zh-TW" altLang="en-US" smtClean="0"/>
              <a:t>按一下以編輯母片標題樣式</a:t>
            </a:r>
            <a:endParaRPr lang="zh-TW" altLang="en-US" dirty="0"/>
          </a:p>
        </p:txBody>
      </p:sp>
      <p:sp>
        <p:nvSpPr>
          <p:cNvPr id="4" name="頁尾預留位置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zh-TW" altLang="en-US" dirty="0"/>
              <a:t>新增頁尾</a:t>
            </a:r>
          </a:p>
        </p:txBody>
      </p:sp>
      <p:sp>
        <p:nvSpPr>
          <p:cNvPr id="3" name="日期預留位置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3BE911C1-AA1C-4FB4-9943-C0C8A2822973}" type="datetime2">
              <a:rPr lang="zh-TW" altLang="en-US" smtClean="0"/>
              <a:pPr/>
              <a:t>2022年3月23日</a:t>
            </a:fld>
            <a:endParaRPr lang="zh-TW" altLang="en-US" dirty="0"/>
          </a:p>
        </p:txBody>
      </p:sp>
      <p:sp>
        <p:nvSpPr>
          <p:cNvPr id="5" name="投影片編號預留位置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FAB73BC-B049-4115-A692-8D63A059BFB8}" type="slidenum">
              <a:rPr lang="en-US" altLang="zh-TW" smtClean="0"/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6818866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天空"/>
          <p:cNvSpPr/>
          <p:nvPr/>
        </p:nvSpPr>
        <p:spPr>
          <a:xfrm>
            <a:off x="2552" y="-1"/>
            <a:ext cx="12188952" cy="6858002"/>
          </a:xfrm>
          <a:prstGeom prst="rect">
            <a:avLst/>
          </a:prstGeom>
          <a:gradFill>
            <a:gsLst>
              <a:gs pos="0">
                <a:schemeClr val="accent2">
                  <a:lumMod val="60000"/>
                  <a:lumOff val="40000"/>
                  <a:alpha val="80000"/>
                </a:schemeClr>
              </a:gs>
              <a:gs pos="99000">
                <a:schemeClr val="accent2">
                  <a:lumMod val="20000"/>
                  <a:lumOff val="80000"/>
                  <a:alpha val="0"/>
                </a:scheme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2960" rtlCol="0" anchor="ctr"/>
          <a:lstStyle/>
          <a:p>
            <a:pPr algn="ctr" rtl="0"/>
            <a:endParaRPr lang="zh-TW" altLang="en-US" dirty="0">
              <a:latin typeface="細明體" panose="02020509000000000000" pitchFamily="49" charset="-120"/>
              <a:ea typeface="細明體" panose="02020509000000000000" pitchFamily="49" charset="-120"/>
            </a:endParaRPr>
          </a:p>
        </p:txBody>
      </p:sp>
      <p:sp>
        <p:nvSpPr>
          <p:cNvPr id="3" name="頁尾預留位置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zh-TW" altLang="en-US" dirty="0"/>
              <a:t>新增頁尾</a:t>
            </a:r>
          </a:p>
        </p:txBody>
      </p:sp>
      <p:sp>
        <p:nvSpPr>
          <p:cNvPr id="2" name="日期預留位置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7CE9ABCF-05D7-4B45-AE27-DF58B2D8C3AB}" type="datetime2">
              <a:rPr lang="zh-TW" altLang="en-US" smtClean="0"/>
              <a:pPr/>
              <a:t>2022年3月23日</a:t>
            </a:fld>
            <a:endParaRPr lang="zh-TW" altLang="en-US" dirty="0"/>
          </a:p>
        </p:txBody>
      </p:sp>
      <p:sp>
        <p:nvSpPr>
          <p:cNvPr id="4" name="投影片編號預留位置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FAB73BC-B049-4115-A692-8D63A059BFB8}" type="slidenum">
              <a:rPr lang="en-US" altLang="zh-TW" smtClean="0"/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4922624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127479" y="762000"/>
            <a:ext cx="3377133" cy="2743200"/>
          </a:xfrm>
        </p:spPr>
        <p:txBody>
          <a:bodyPr rtlCol="0" anchor="b">
            <a:normAutofit/>
          </a:bodyPr>
          <a:lstStyle>
            <a:lvl1pPr>
              <a:defRPr sz="3200" b="0"/>
            </a:lvl1pPr>
          </a:lstStyle>
          <a:p>
            <a:pPr rtl="0"/>
            <a:r>
              <a:rPr lang="zh-TW" altLang="en-US" smtClean="0"/>
              <a:t>按一下以編輯母片標題樣式</a:t>
            </a:r>
            <a:endParaRPr lang="zh-TW" altLang="en-US" dirty="0"/>
          </a:p>
        </p:txBody>
      </p:sp>
      <p:sp>
        <p:nvSpPr>
          <p:cNvPr id="3" name="內容預留位置 2"/>
          <p:cNvSpPr>
            <a:spLocks noGrp="1"/>
          </p:cNvSpPr>
          <p:nvPr>
            <p:ph idx="1"/>
          </p:nvPr>
        </p:nvSpPr>
        <p:spPr>
          <a:xfrm>
            <a:off x="760413" y="685800"/>
            <a:ext cx="6858000" cy="4572000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zh-TW" altLang="en-US" smtClean="0"/>
              <a:t>按一下以編輯母片文字樣式</a:t>
            </a:r>
          </a:p>
          <a:p>
            <a:pPr lvl="1" rtl="0"/>
            <a:r>
              <a:rPr lang="zh-TW" altLang="en-US" smtClean="0"/>
              <a:t>第二層</a:t>
            </a:r>
          </a:p>
          <a:p>
            <a:pPr lvl="2" rtl="0"/>
            <a:r>
              <a:rPr lang="zh-TW" altLang="en-US" smtClean="0"/>
              <a:t>第三層</a:t>
            </a:r>
          </a:p>
          <a:p>
            <a:pPr lvl="3" rtl="0"/>
            <a:r>
              <a:rPr lang="zh-TW" altLang="en-US" smtClean="0"/>
              <a:t>第四層</a:t>
            </a:r>
          </a:p>
          <a:p>
            <a:pPr lvl="4" rtl="0"/>
            <a:r>
              <a:rPr lang="zh-TW" altLang="en-US" smtClean="0"/>
              <a:t>第五層</a:t>
            </a:r>
            <a:endParaRPr lang="zh-TW" altLang="en-US" dirty="0"/>
          </a:p>
        </p:txBody>
      </p:sp>
      <p:sp>
        <p:nvSpPr>
          <p:cNvPr id="4" name="文字預留位置 3"/>
          <p:cNvSpPr>
            <a:spLocks noGrp="1"/>
          </p:cNvSpPr>
          <p:nvPr>
            <p:ph type="body" sz="half" idx="2"/>
          </p:nvPr>
        </p:nvSpPr>
        <p:spPr>
          <a:xfrm>
            <a:off x="8127479" y="3554104"/>
            <a:ext cx="3377133" cy="1703696"/>
          </a:xfrm>
        </p:spPr>
        <p:txBody>
          <a:bodyPr rtlCol="0">
            <a:normAutofit/>
          </a:bodyPr>
          <a:lstStyle>
            <a:lvl1pPr marL="0" indent="0">
              <a:lnSpc>
                <a:spcPct val="90000"/>
              </a:lnSpc>
              <a:spcBef>
                <a:spcPts val="8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頁尾預留位置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zh-TW" altLang="en-US" dirty="0"/>
              <a:t>新增頁尾</a:t>
            </a:r>
          </a:p>
        </p:txBody>
      </p:sp>
      <p:sp>
        <p:nvSpPr>
          <p:cNvPr id="5" name="日期預留位置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5DB2F7A0-71FE-4248-AD3D-758755760E0D}" type="datetime2">
              <a:rPr lang="zh-TW" altLang="en-US" smtClean="0"/>
              <a:pPr/>
              <a:t>2022年3月23日</a:t>
            </a:fld>
            <a:endParaRPr lang="zh-TW" altLang="en-US" dirty="0"/>
          </a:p>
        </p:txBody>
      </p:sp>
      <p:sp>
        <p:nvSpPr>
          <p:cNvPr id="7" name="投影片編號預留位置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FAB73BC-B049-4115-A692-8D63A059BFB8}" type="slidenum">
              <a:rPr lang="en-US" altLang="zh-TW" smtClean="0"/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483897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127479" y="762000"/>
            <a:ext cx="3377133" cy="2743200"/>
          </a:xfrm>
        </p:spPr>
        <p:txBody>
          <a:bodyPr rtlCol="0" anchor="b">
            <a:normAutofit/>
          </a:bodyPr>
          <a:lstStyle>
            <a:lvl1pPr>
              <a:defRPr sz="3400" b="0"/>
            </a:lvl1pPr>
          </a:lstStyle>
          <a:p>
            <a:pPr rtl="0"/>
            <a:r>
              <a:rPr lang="zh-TW" altLang="en-US" smtClean="0"/>
              <a:t>按一下以編輯母片標題樣式</a:t>
            </a:r>
            <a:endParaRPr lang="zh-TW" altLang="en-US" dirty="0"/>
          </a:p>
        </p:txBody>
      </p:sp>
      <p:sp>
        <p:nvSpPr>
          <p:cNvPr id="3" name="圖片預留位置 2" descr="要新增影像的空白預留位置。按一下預留位置，然後選取您要新增的影像"/>
          <p:cNvSpPr>
            <a:spLocks noGrp="1"/>
          </p:cNvSpPr>
          <p:nvPr>
            <p:ph type="pic" idx="1"/>
          </p:nvPr>
        </p:nvSpPr>
        <p:spPr>
          <a:xfrm>
            <a:off x="760413" y="685800"/>
            <a:ext cx="6858000" cy="4572000"/>
          </a:xfrm>
          <a:solidFill>
            <a:schemeClr val="bg1">
              <a:lumMod val="95000"/>
            </a:schemeClr>
          </a:solidFill>
        </p:spPr>
        <p:txBody>
          <a:bodyPr rtlCol="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zh-TW" altLang="en-US" smtClean="0"/>
              <a:t>按一下圖示以新增圖片</a:t>
            </a:r>
            <a:endParaRPr lang="zh-TW" altLang="en-US" dirty="0"/>
          </a:p>
        </p:txBody>
      </p:sp>
      <p:sp>
        <p:nvSpPr>
          <p:cNvPr id="4" name="文字預留位置 3"/>
          <p:cNvSpPr>
            <a:spLocks noGrp="1"/>
          </p:cNvSpPr>
          <p:nvPr>
            <p:ph type="body" sz="half" idx="2"/>
          </p:nvPr>
        </p:nvSpPr>
        <p:spPr>
          <a:xfrm>
            <a:off x="8127479" y="3554104"/>
            <a:ext cx="3377133" cy="1703696"/>
          </a:xfrm>
        </p:spPr>
        <p:txBody>
          <a:bodyPr rtlCol="0"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頁尾預留位置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zh-TW" altLang="en-US" dirty="0"/>
              <a:t>新增頁尾</a:t>
            </a:r>
          </a:p>
        </p:txBody>
      </p:sp>
      <p:sp>
        <p:nvSpPr>
          <p:cNvPr id="5" name="日期預留位置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821AB8D3-BE43-4751-92FF-EB03D398348C}" type="datetime2">
              <a:rPr lang="zh-TW" altLang="en-US" smtClean="0"/>
              <a:pPr/>
              <a:t>2022年3月23日</a:t>
            </a:fld>
            <a:endParaRPr lang="zh-TW" altLang="en-US" dirty="0"/>
          </a:p>
        </p:txBody>
      </p:sp>
      <p:sp>
        <p:nvSpPr>
          <p:cNvPr id="7" name="投影片編號預留位置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FAB73BC-B049-4115-A692-8D63A059BFB8}" type="slidenum">
              <a:rPr lang="en-US" altLang="zh-TW" smtClean="0"/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42166151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天空"/>
          <p:cNvSpPr/>
          <p:nvPr/>
        </p:nvSpPr>
        <p:spPr>
          <a:xfrm>
            <a:off x="2552" y="-1"/>
            <a:ext cx="12188952" cy="6858002"/>
          </a:xfrm>
          <a:prstGeom prst="rect">
            <a:avLst/>
          </a:prstGeom>
          <a:gradFill>
            <a:gsLst>
              <a:gs pos="0">
                <a:schemeClr val="accent2">
                  <a:lumMod val="60000"/>
                  <a:lumOff val="40000"/>
                  <a:alpha val="58000"/>
                </a:schemeClr>
              </a:gs>
              <a:gs pos="88000">
                <a:schemeClr val="accent2">
                  <a:lumMod val="20000"/>
                  <a:lumOff val="80000"/>
                  <a:alpha val="65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2960" rtlCol="0" anchor="ctr"/>
          <a:lstStyle/>
          <a:p>
            <a:pPr algn="ctr" rtl="0"/>
            <a:endParaRPr lang="zh-TW" altLang="en-US" noProof="0" dirty="0">
              <a:latin typeface="細明體" panose="02020509000000000000" pitchFamily="49" charset="-120"/>
              <a:ea typeface="細明體" panose="02020509000000000000" pitchFamily="49" charset="-120"/>
            </a:endParaRPr>
          </a:p>
        </p:txBody>
      </p:sp>
      <p:sp>
        <p:nvSpPr>
          <p:cNvPr id="8" name="水3"/>
          <p:cNvSpPr/>
          <p:nvPr/>
        </p:nvSpPr>
        <p:spPr bwMode="gray">
          <a:xfrm>
            <a:off x="2552" y="6064101"/>
            <a:ext cx="12188952" cy="793899"/>
          </a:xfrm>
          <a:prstGeom prst="rect">
            <a:avLst/>
          </a:prstGeom>
          <a:gradFill>
            <a:gsLst>
              <a:gs pos="833">
                <a:schemeClr val="accent2">
                  <a:lumMod val="60000"/>
                  <a:lumOff val="40000"/>
                  <a:alpha val="38000"/>
                </a:schemeClr>
              </a:gs>
              <a:gs pos="49000">
                <a:schemeClr val="accent2">
                  <a:lumMod val="60000"/>
                  <a:lumOff val="40000"/>
                </a:schemeClr>
              </a:gs>
              <a:gs pos="100000">
                <a:schemeClr val="accent2">
                  <a:lumMod val="20000"/>
                  <a:lumOff val="80000"/>
                  <a:alpha val="89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TW" altLang="en-US" noProof="0" dirty="0">
              <a:latin typeface="細明體" panose="02020509000000000000" pitchFamily="49" charset="-120"/>
              <a:ea typeface="細明體" panose="02020509000000000000" pitchFamily="49" charset="-120"/>
            </a:endParaRPr>
          </a:p>
        </p:txBody>
      </p:sp>
      <p:pic>
        <p:nvPicPr>
          <p:cNvPr id="9" name="水2"/>
          <p:cNvPicPr>
            <a:picLocks noChangeAspect="1"/>
          </p:cNvPicPr>
          <p:nvPr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74" r="9901"/>
          <a:stretch/>
        </p:blipFill>
        <p:spPr bwMode="white">
          <a:xfrm>
            <a:off x="-1425" y="6256181"/>
            <a:ext cx="12188952" cy="463209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水1"/>
          <p:cNvPicPr>
            <a:picLocks noChangeAspect="1"/>
          </p:cNvPicPr>
          <p:nvPr/>
        </p:nvPicPr>
        <p:blipFill rotWithShape="1">
          <a:blip r:embed="rId14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18" r="6356"/>
          <a:stretch/>
        </p:blipFill>
        <p:spPr bwMode="gray">
          <a:xfrm flipH="1">
            <a:off x="-1425" y="5979395"/>
            <a:ext cx="12188952" cy="26828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標題預留位置 1"/>
          <p:cNvSpPr>
            <a:spLocks noGrp="1"/>
          </p:cNvSpPr>
          <p:nvPr>
            <p:ph type="title"/>
          </p:nvPr>
        </p:nvSpPr>
        <p:spPr>
          <a:xfrm>
            <a:off x="1341120" y="265176"/>
            <a:ext cx="9509759" cy="108813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zh-TW" altLang="en-US" noProof="0" dirty="0"/>
              <a:t>按一下以編輯母片標題樣式</a:t>
            </a:r>
          </a:p>
        </p:txBody>
      </p:sp>
      <p:sp>
        <p:nvSpPr>
          <p:cNvPr id="3" name="文字預留位置 2"/>
          <p:cNvSpPr>
            <a:spLocks noGrp="1"/>
          </p:cNvSpPr>
          <p:nvPr>
            <p:ph type="body" idx="1"/>
          </p:nvPr>
        </p:nvSpPr>
        <p:spPr>
          <a:xfrm>
            <a:off x="1341120" y="1572768"/>
            <a:ext cx="9509760" cy="41422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zh-TW" altLang="en-US" noProof="0" dirty="0"/>
              <a:t>按一下以編輯母片文字樣式</a:t>
            </a:r>
          </a:p>
          <a:p>
            <a:pPr lvl="1" rtl="0"/>
            <a:r>
              <a:rPr lang="zh-TW" altLang="en-US" noProof="0" dirty="0"/>
              <a:t>第二層</a:t>
            </a:r>
          </a:p>
          <a:p>
            <a:pPr lvl="2" rtl="0"/>
            <a:r>
              <a:rPr lang="zh-TW" altLang="en-US" noProof="0" dirty="0"/>
              <a:t>第三層</a:t>
            </a:r>
          </a:p>
          <a:p>
            <a:pPr lvl="3" rtl="0"/>
            <a:r>
              <a:rPr lang="zh-TW" altLang="en-US" noProof="0" dirty="0"/>
              <a:t>第四層</a:t>
            </a:r>
          </a:p>
          <a:p>
            <a:pPr lvl="4" rtl="0"/>
            <a:r>
              <a:rPr lang="zh-TW" altLang="en-US" noProof="0" dirty="0"/>
              <a:t>第五層</a:t>
            </a:r>
          </a:p>
        </p:txBody>
      </p:sp>
      <p:sp>
        <p:nvSpPr>
          <p:cNvPr id="5" name="頁尾預留位置 4"/>
          <p:cNvSpPr>
            <a:spLocks noGrp="1"/>
          </p:cNvSpPr>
          <p:nvPr>
            <p:ph type="ftr" sz="quarter" idx="3"/>
          </p:nvPr>
        </p:nvSpPr>
        <p:spPr>
          <a:xfrm>
            <a:off x="1341120" y="6601968"/>
            <a:ext cx="7159752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cap="all" baseline="0">
                <a:solidFill>
                  <a:schemeClr val="tx1"/>
                </a:solidFill>
                <a:latin typeface="細明體" panose="02020509000000000000" pitchFamily="49" charset="-120"/>
                <a:ea typeface="細明體" panose="02020509000000000000" pitchFamily="49" charset="-120"/>
              </a:defRPr>
            </a:lvl1pPr>
          </a:lstStyle>
          <a:p>
            <a:r>
              <a:rPr lang="zh-TW" altLang="en-US" noProof="0" dirty="0" smtClean="0"/>
              <a:t>新增頁尾</a:t>
            </a:r>
            <a:endParaRPr lang="zh-TW" altLang="en-US" noProof="0" dirty="0"/>
          </a:p>
        </p:txBody>
      </p:sp>
      <p:sp>
        <p:nvSpPr>
          <p:cNvPr id="4" name="日期預留位置 3"/>
          <p:cNvSpPr>
            <a:spLocks noGrp="1"/>
          </p:cNvSpPr>
          <p:nvPr>
            <p:ph type="dt" sz="half" idx="2"/>
          </p:nvPr>
        </p:nvSpPr>
        <p:spPr>
          <a:xfrm>
            <a:off x="8875775" y="6601968"/>
            <a:ext cx="1174603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cap="all" baseline="0">
                <a:solidFill>
                  <a:schemeClr val="tx1"/>
                </a:solidFill>
                <a:latin typeface="細明體" panose="02020509000000000000" pitchFamily="49" charset="-120"/>
                <a:ea typeface="細明體" panose="02020509000000000000" pitchFamily="49" charset="-120"/>
              </a:defRPr>
            </a:lvl1pPr>
          </a:lstStyle>
          <a:p>
            <a:fld id="{63DEE0E5-9F52-4402-983C-581CC157CE95}" type="datetime2">
              <a:rPr lang="zh-TW" altLang="en-US" smtClean="0"/>
              <a:pPr/>
              <a:t>2022年3月23日</a:t>
            </a:fld>
            <a:endParaRPr lang="zh-TW" altLang="en-US" dirty="0"/>
          </a:p>
        </p:txBody>
      </p:sp>
      <p:sp>
        <p:nvSpPr>
          <p:cNvPr id="6" name="投影片編號預留位置 5"/>
          <p:cNvSpPr>
            <a:spLocks noGrp="1"/>
          </p:cNvSpPr>
          <p:nvPr>
            <p:ph type="sldNum" sz="quarter" idx="4"/>
          </p:nvPr>
        </p:nvSpPr>
        <p:spPr>
          <a:xfrm>
            <a:off x="10210800" y="6601968"/>
            <a:ext cx="64008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cap="all" baseline="0">
                <a:solidFill>
                  <a:schemeClr val="tx1"/>
                </a:solidFill>
                <a:latin typeface="細明體" panose="02020509000000000000" pitchFamily="49" charset="-120"/>
                <a:ea typeface="細明體" panose="02020509000000000000" pitchFamily="49" charset="-120"/>
              </a:defRPr>
            </a:lvl1pPr>
          </a:lstStyle>
          <a:p>
            <a:fld id="{4FAB73BC-B049-4115-A692-8D63A059BFB8}" type="slidenum">
              <a:rPr lang="en-US" altLang="zh-TW" noProof="0" smtClean="0"/>
              <a:pPr/>
              <a:t>‹#›</a:t>
            </a:fld>
            <a:endParaRPr lang="zh-TW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38775515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800" kern="1200">
          <a:solidFill>
            <a:schemeClr val="accent2">
              <a:lumMod val="50000"/>
            </a:schemeClr>
          </a:solidFill>
          <a:latin typeface="細明體" panose="02020509000000000000" pitchFamily="49" charset="-120"/>
          <a:ea typeface="細明體" panose="02020509000000000000" pitchFamily="49" charset="-120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SzPct val="100000"/>
        <a:buFont typeface="Arial" pitchFamily="34" charset="0"/>
        <a:buChar char="•"/>
        <a:defRPr sz="2000" kern="1200">
          <a:solidFill>
            <a:schemeClr val="accent2">
              <a:lumMod val="50000"/>
            </a:schemeClr>
          </a:solidFill>
          <a:latin typeface="細明體" panose="02020509000000000000" pitchFamily="49" charset="-120"/>
          <a:ea typeface="細明體" panose="02020509000000000000" pitchFamily="49" charset="-120"/>
          <a:cs typeface="+mn-cs"/>
        </a:defRPr>
      </a:lvl1pPr>
      <a:lvl2pPr marL="548640" indent="-228600" algn="l" defTabSz="914400" rtl="0" eaLnBrk="1" latinLnBrk="0" hangingPunct="1">
        <a:lnSpc>
          <a:spcPct val="90000"/>
        </a:lnSpc>
        <a:spcBef>
          <a:spcPts val="1000"/>
        </a:spcBef>
        <a:buSzPct val="100000"/>
        <a:buFont typeface="Arial" pitchFamily="34" charset="0"/>
        <a:buChar char="•"/>
        <a:defRPr sz="1800" kern="1200">
          <a:solidFill>
            <a:schemeClr val="accent2">
              <a:lumMod val="50000"/>
            </a:schemeClr>
          </a:solidFill>
          <a:latin typeface="細明體" panose="02020509000000000000" pitchFamily="49" charset="-120"/>
          <a:ea typeface="細明體" panose="02020509000000000000" pitchFamily="49" charset="-120"/>
          <a:cs typeface="+mn-cs"/>
        </a:defRPr>
      </a:lvl2pPr>
      <a:lvl3pPr marL="82296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•"/>
        <a:defRPr sz="1600" kern="1200">
          <a:solidFill>
            <a:schemeClr val="accent2">
              <a:lumMod val="50000"/>
            </a:schemeClr>
          </a:solidFill>
          <a:latin typeface="細明體" panose="02020509000000000000" pitchFamily="49" charset="-120"/>
          <a:ea typeface="細明體" panose="02020509000000000000" pitchFamily="49" charset="-120"/>
          <a:cs typeface="+mn-cs"/>
        </a:defRPr>
      </a:lvl3pPr>
      <a:lvl4pPr marL="109728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•"/>
        <a:defRPr sz="1400" kern="1200">
          <a:solidFill>
            <a:schemeClr val="accent2">
              <a:lumMod val="50000"/>
            </a:schemeClr>
          </a:solidFill>
          <a:latin typeface="細明體" panose="02020509000000000000" pitchFamily="49" charset="-120"/>
          <a:ea typeface="細明體" panose="02020509000000000000" pitchFamily="49" charset="-120"/>
          <a:cs typeface="+mn-cs"/>
        </a:defRPr>
      </a:lvl4pPr>
      <a:lvl5pPr marL="137160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•"/>
        <a:defRPr sz="1400" kern="1200">
          <a:solidFill>
            <a:schemeClr val="accent2">
              <a:lumMod val="50000"/>
            </a:schemeClr>
          </a:solidFill>
          <a:latin typeface="細明體" panose="02020509000000000000" pitchFamily="49" charset="-120"/>
          <a:ea typeface="細明體" panose="02020509000000000000" pitchFamily="49" charset="-120"/>
          <a:cs typeface="+mn-cs"/>
        </a:defRPr>
      </a:lvl5pPr>
      <a:lvl6pPr marL="164592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•"/>
        <a:defRPr sz="1400" kern="1200">
          <a:solidFill>
            <a:schemeClr val="accent2">
              <a:lumMod val="50000"/>
            </a:schemeClr>
          </a:solidFill>
          <a:latin typeface="+mn-lt"/>
          <a:ea typeface="+mn-ea"/>
          <a:cs typeface="+mn-cs"/>
        </a:defRPr>
      </a:lvl6pPr>
      <a:lvl7pPr marL="192024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•"/>
        <a:defRPr sz="1400" kern="1200">
          <a:solidFill>
            <a:schemeClr val="accent2">
              <a:lumMod val="50000"/>
            </a:schemeClr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•"/>
        <a:defRPr sz="1400" kern="1200">
          <a:solidFill>
            <a:schemeClr val="accent2">
              <a:lumMod val="50000"/>
            </a:schemeClr>
          </a:solidFill>
          <a:latin typeface="+mn-lt"/>
          <a:ea typeface="+mn-ea"/>
          <a:cs typeface="+mn-cs"/>
        </a:defRPr>
      </a:lvl8pPr>
      <a:lvl9pPr marL="2240280" indent="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None/>
        <a:defRPr sz="1400" kern="1200">
          <a:solidFill>
            <a:schemeClr val="accent2">
              <a:lumMod val="50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294605" y="1513115"/>
            <a:ext cx="9602789" cy="2667000"/>
          </a:xfrm>
        </p:spPr>
        <p:txBody>
          <a:bodyPr rtlCol="0"/>
          <a:lstStyle/>
          <a:p>
            <a:r>
              <a:rPr lang="zh-TW" altLang="en-US" b="1" dirty="0">
                <a:ln>
                  <a:solidFill>
                    <a:srgbClr val="FFFF00"/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華康墨字體" panose="040B0909000000000000" pitchFamily="81" charset="-120"/>
                <a:ea typeface="華康墨字體" panose="040B0909000000000000" pitchFamily="81" charset="-120"/>
              </a:rPr>
              <a:t>新竹國小  </a:t>
            </a:r>
            <a:r>
              <a:rPr lang="zh-TW" altLang="en-US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華康墨字體" panose="040B0909000000000000" pitchFamily="81" charset="-120"/>
                <a:ea typeface="華康墨字體" panose="040B0909000000000000" pitchFamily="81" charset="-120"/>
              </a:rPr>
              <a:t/>
            </a:r>
            <a:br>
              <a:rPr lang="zh-TW" altLang="en-US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華康墨字體" panose="040B0909000000000000" pitchFamily="81" charset="-120"/>
                <a:ea typeface="華康墨字體" panose="040B0909000000000000" pitchFamily="81" charset="-120"/>
              </a:rPr>
            </a:br>
            <a:r>
              <a:rPr lang="zh-TW" altLang="en-US" b="1" dirty="0" smtClean="0">
                <a:ln>
                  <a:solidFill>
                    <a:srgbClr val="FFFF00"/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華康墨字體" panose="040B0909000000000000" pitchFamily="81" charset="-120"/>
                <a:ea typeface="華康墨字體" panose="040B0909000000000000" pitchFamily="81" charset="-120"/>
              </a:rPr>
              <a:t>智慧財產權</a:t>
            </a:r>
            <a:r>
              <a:rPr lang="en-US" altLang="zh-TW" b="1" dirty="0" smtClean="0">
                <a:ln>
                  <a:solidFill>
                    <a:srgbClr val="FFFF00"/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華康墨字體" panose="040B0909000000000000" pitchFamily="81" charset="-120"/>
                <a:ea typeface="華康墨字體" panose="040B0909000000000000" pitchFamily="81" charset="-120"/>
              </a:rPr>
              <a:t>-</a:t>
            </a:r>
            <a:r>
              <a:rPr lang="zh-TW" altLang="en-US" b="1" dirty="0" smtClean="0">
                <a:ln>
                  <a:solidFill>
                    <a:srgbClr val="FFFF00"/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華康墨字體" panose="040B0909000000000000" pitchFamily="81" charset="-120"/>
                <a:ea typeface="華康墨字體" panose="040B0909000000000000" pitchFamily="81" charset="-120"/>
              </a:rPr>
              <a:t>創用</a:t>
            </a:r>
            <a:r>
              <a:rPr lang="en-US" altLang="zh-TW" b="1" dirty="0" smtClean="0">
                <a:ln>
                  <a:solidFill>
                    <a:srgbClr val="FFFF00"/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華康墨字體" panose="040B0909000000000000" pitchFamily="81" charset="-120"/>
                <a:ea typeface="華康墨字體" panose="040B0909000000000000" pitchFamily="81" charset="-120"/>
              </a:rPr>
              <a:t>CC</a:t>
            </a:r>
            <a:r>
              <a:rPr lang="en-US" altLang="zh-TW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華康墨字體" panose="040B0909000000000000" pitchFamily="81" charset="-120"/>
                <a:ea typeface="華康墨字體" panose="040B0909000000000000" pitchFamily="81" charset="-120"/>
              </a:rPr>
              <a:t/>
            </a:r>
            <a:br>
              <a:rPr lang="en-US" altLang="zh-TW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華康墨字體" panose="040B0909000000000000" pitchFamily="81" charset="-120"/>
                <a:ea typeface="華康墨字體" panose="040B0909000000000000" pitchFamily="81" charset="-120"/>
              </a:rPr>
            </a:br>
            <a:r>
              <a:rPr lang="en-US" altLang="zh-TW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華康墨字體" panose="040B0909000000000000" pitchFamily="81" charset="-120"/>
                <a:ea typeface="華康墨字體" panose="040B0909000000000000" pitchFamily="81" charset="-120"/>
              </a:rPr>
              <a:t>Pixabay</a:t>
            </a:r>
            <a:r>
              <a:rPr lang="zh-TW" alt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華康墨字體" panose="040B0909000000000000" pitchFamily="81" charset="-120"/>
                <a:ea typeface="華康墨字體" panose="040B0909000000000000" pitchFamily="81" charset="-120"/>
              </a:rPr>
              <a:t> </a:t>
            </a:r>
            <a:r>
              <a:rPr lang="zh-TW" alt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華康墨字體" panose="040B0909000000000000" pitchFamily="81" charset="-120"/>
                <a:ea typeface="華康墨字體" panose="040B0909000000000000" pitchFamily="81" charset="-120"/>
              </a:rPr>
              <a:t>免費</a:t>
            </a:r>
            <a:r>
              <a:rPr lang="zh-TW" altLang="en-US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華康墨字體" panose="040B0909000000000000" pitchFamily="81" charset="-120"/>
                <a:ea typeface="華康墨字體" panose="040B0909000000000000" pitchFamily="81" charset="-120"/>
              </a:rPr>
              <a:t>圖庫網站</a:t>
            </a:r>
            <a:br>
              <a:rPr lang="zh-TW" altLang="en-US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華康墨字體" panose="040B0909000000000000" pitchFamily="81" charset="-120"/>
                <a:ea typeface="華康墨字體" panose="040B0909000000000000" pitchFamily="81" charset="-120"/>
              </a:rPr>
            </a:br>
            <a:r>
              <a:rPr lang="en-US" altLang="zh-TW" b="1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華康墨字體" panose="040B0909000000000000" pitchFamily="81" charset="-120"/>
                <a:ea typeface="華康墨字體" panose="040B0909000000000000" pitchFamily="81" charset="-120"/>
              </a:rPr>
              <a:t>RemoveBG</a:t>
            </a:r>
            <a:r>
              <a:rPr lang="zh-TW" altLang="en-US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華康墨字體" panose="040B0909000000000000" pitchFamily="81" charset="-120"/>
                <a:ea typeface="華康墨字體" panose="040B0909000000000000" pitchFamily="81" charset="-120"/>
              </a:rPr>
              <a:t> 移除人像背景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296194" y="4517571"/>
            <a:ext cx="9601200" cy="990600"/>
          </a:xfrm>
        </p:spPr>
        <p:txBody>
          <a:bodyPr rtlCol="0">
            <a:normAutofit/>
          </a:bodyPr>
          <a:lstStyle/>
          <a:p>
            <a:pPr rtl="0"/>
            <a:r>
              <a:rPr lang="en-US" altLang="zh-TW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華康墨字體" panose="040B0909000000000000" pitchFamily="81" charset="-120"/>
                <a:ea typeface="華康墨字體" panose="040B0909000000000000" pitchFamily="81" charset="-120"/>
              </a:rPr>
              <a:t>2022.03.22</a:t>
            </a:r>
            <a:endParaRPr lang="zh-TW" altLang="en-US" sz="4000" dirty="0">
              <a:solidFill>
                <a:schemeClr val="tx1">
                  <a:lumMod val="95000"/>
                  <a:lumOff val="5000"/>
                </a:schemeClr>
              </a:solidFill>
              <a:latin typeface="華康墨字體" panose="040B0909000000000000" pitchFamily="81" charset="-120"/>
              <a:ea typeface="華康墨字體" panose="040B0909000000000000" pitchFamily="81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5039029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內容版面配置區 5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97134" y="310470"/>
            <a:ext cx="8300552" cy="5492157"/>
          </a:xfrm>
          <a:prstGeom prst="rect">
            <a:avLst/>
          </a:prstGeom>
        </p:spPr>
      </p:pic>
      <p:sp>
        <p:nvSpPr>
          <p:cNvPr id="7" name="矩形 6"/>
          <p:cNvSpPr/>
          <p:nvPr/>
        </p:nvSpPr>
        <p:spPr>
          <a:xfrm>
            <a:off x="838199" y="6295349"/>
            <a:ext cx="710837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dirty="0"/>
              <a:t>https://www.youtube.com/watch?v=spQ8RNxisjI&amp;t=504s</a:t>
            </a:r>
          </a:p>
        </p:txBody>
      </p:sp>
    </p:spTree>
    <p:extLst>
      <p:ext uri="{BB962C8B-B14F-4D97-AF65-F5344CB8AC3E}">
        <p14:creationId xmlns:p14="http://schemas.microsoft.com/office/powerpoint/2010/main" val="28734685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海洋 16x9">
  <a:themeElements>
    <a:clrScheme name="Ocean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4557A1"/>
      </a:accent1>
      <a:accent2>
        <a:srgbClr val="3691AA"/>
      </a:accent2>
      <a:accent3>
        <a:srgbClr val="893768"/>
      </a:accent3>
      <a:accent4>
        <a:srgbClr val="4E8542"/>
      </a:accent4>
      <a:accent5>
        <a:srgbClr val="A25A12"/>
      </a:accent5>
      <a:accent6>
        <a:srgbClr val="C19859"/>
      </a:accent6>
      <a:hlink>
        <a:srgbClr val="6B9F25"/>
      </a:hlink>
      <a:folHlink>
        <a:srgbClr val="B26B02"/>
      </a:folHlink>
    </a:clrScheme>
    <a:fontScheme name="Georgia">
      <a:majorFont>
        <a:latin typeface="Georg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16308736_TF02895256.potx" id="{FD7C2270-25CB-40C3-9967-D4A3F08F4C7A}" vid="{8777403A-864E-44F4-A51D-2394876083F0}"/>
    </a:ext>
  </a:extLst>
</a:theme>
</file>

<file path=ppt/theme/theme2.xml><?xml version="1.0" encoding="utf-8"?>
<a:theme xmlns:a="http://schemas.openxmlformats.org/drawingml/2006/main" name="Office 佈景主題">
  <a:themeElements>
    <a:clrScheme name="Ocean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4557A1"/>
      </a:accent1>
      <a:accent2>
        <a:srgbClr val="3691AA"/>
      </a:accent2>
      <a:accent3>
        <a:srgbClr val="893768"/>
      </a:accent3>
      <a:accent4>
        <a:srgbClr val="4E8542"/>
      </a:accent4>
      <a:accent5>
        <a:srgbClr val="A25A12"/>
      </a:accent5>
      <a:accent6>
        <a:srgbClr val="C19859"/>
      </a:accent6>
      <a:hlink>
        <a:srgbClr val="6B9F25"/>
      </a:hlink>
      <a:folHlink>
        <a:srgbClr val="B26B02"/>
      </a:folHlink>
    </a:clrScheme>
    <a:fontScheme name="Georgia">
      <a:majorFont>
        <a:latin typeface="Georg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cean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4557A1"/>
      </a:accent1>
      <a:accent2>
        <a:srgbClr val="3691AA"/>
      </a:accent2>
      <a:accent3>
        <a:srgbClr val="893768"/>
      </a:accent3>
      <a:accent4>
        <a:srgbClr val="4E8542"/>
      </a:accent4>
      <a:accent5>
        <a:srgbClr val="A25A12"/>
      </a:accent5>
      <a:accent6>
        <a:srgbClr val="C19859"/>
      </a:accent6>
      <a:hlink>
        <a:srgbClr val="6B9F25"/>
      </a:hlink>
      <a:folHlink>
        <a:srgbClr val="B26B02"/>
      </a:folHlink>
    </a:clrScheme>
    <a:fontScheme name="Georgia">
      <a:majorFont>
        <a:latin typeface="Georg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海洋繪圖簡報 (寬螢幕)</Template>
  <TotalTime>1277</TotalTime>
  <Words>40</Words>
  <Application>Microsoft Office PowerPoint</Application>
  <PresentationFormat>寬螢幕</PresentationFormat>
  <Paragraphs>5</Paragraphs>
  <Slides>2</Slides>
  <Notes>2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8" baseType="lpstr">
      <vt:lpstr>細明體</vt:lpstr>
      <vt:lpstr>華康墨字體</vt:lpstr>
      <vt:lpstr>微軟正黑體</vt:lpstr>
      <vt:lpstr>Arial</vt:lpstr>
      <vt:lpstr>Georgia</vt:lpstr>
      <vt:lpstr>海洋 16x9</vt:lpstr>
      <vt:lpstr>新竹國小   智慧財產權-創用CC Pixabay 免費圖庫網站 RemoveBG 移除人像背景</vt:lpstr>
      <vt:lpstr>PowerPoint 簡報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新竹國小   Pixabay 免費圖庫網站 RemoveBG 移除人像背景</dc:title>
  <dc:creator>Microsoft 帳戶</dc:creator>
  <cp:lastModifiedBy>Microsoft 帳戶</cp:lastModifiedBy>
  <cp:revision>19</cp:revision>
  <dcterms:created xsi:type="dcterms:W3CDTF">2022-03-22T05:55:31Z</dcterms:created>
  <dcterms:modified xsi:type="dcterms:W3CDTF">2022-03-23T04:08:19Z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ContentTypeId">
    <vt:lpwstr>0x010100AA3F7D94069FF64A86F7DFF56D60E3BE</vt:lpwstr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</Properties>
</file>