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83" r:id="rId4"/>
    <p:sldId id="269" r:id="rId5"/>
    <p:sldId id="257" r:id="rId6"/>
    <p:sldId id="290" r:id="rId7"/>
    <p:sldId id="286" r:id="rId8"/>
    <p:sldId id="285" r:id="rId9"/>
    <p:sldId id="287" r:id="rId10"/>
    <p:sldId id="288" r:id="rId11"/>
    <p:sldId id="289" r:id="rId12"/>
    <p:sldId id="291" r:id="rId13"/>
    <p:sldId id="276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8B615C-671A-42AD-9C4B-BA32DA71FA27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2022年3月23日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89CDDF46-55A6-4026-B667-4C5E3C940527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6539446-6953-447E-A4E3-E7CFBF87004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422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48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6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496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484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水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天空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6" name="水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水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63E003-6510-4B62-9D76-BE2148CED05F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7924D7-6A33-42EE-9F46-404D4E61ECDE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F15721-4CFB-454E-86DD-92799F18D2FC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3E300C-764F-4ED2-A917-1F310892E56C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BE99F1-167A-4CDA-A162-4350584E05D8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EEC907-6351-42E1-89AE-1BA75AD369B6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E911C1-AA1C-4FB4-9943-C0C8A2822973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E9ABCF-05D7-4B45-AE27-DF58B2D8C3AB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B2F7A0-71FE-4248-AD3D-758755760E0D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1AB8D3-BE43-4751-92FF-EB03D398348C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zh-TW" altLang="en-US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水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9" name="水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水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875775" y="6601968"/>
            <a:ext cx="1174603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3DEE0E5-9F52-4402-983C-581CC157CE95}" type="datetime2">
              <a:rPr lang="zh-TW" altLang="en-US" smtClean="0"/>
              <a:pPr/>
              <a:t>2022年3月23日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294605" y="1513115"/>
            <a:ext cx="9602789" cy="2667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新竹國小  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/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智慧財產權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-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創用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CC</a:t>
            </a:r>
            <a:b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</a:br>
            <a:r>
              <a:rPr lang="en-US" altLang="zh-TW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Pixabay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 免費圖庫網站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</a:br>
            <a:r>
              <a:rPr lang="en-US" altLang="zh-TW" b="1" dirty="0" err="1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RemoveBG</a:t>
            </a:r>
            <a:r>
              <a:rPr lang="zh-TW" altLang="en-US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 移除人像背景</a:t>
            </a:r>
            <a:endParaRPr lang="zh-TW" altLang="en-US" b="1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1296194" y="4517571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2022.03.22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1" y="631011"/>
            <a:ext cx="12077138" cy="55959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59777" y="1131008"/>
            <a:ext cx="3338166" cy="21518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002374" y="1131008"/>
            <a:ext cx="3957403" cy="2198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這裡可以選擇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清晰與模糊程度</a:t>
            </a:r>
            <a:endParaRPr lang="zh-TW" altLang="en-US" sz="2800" b="1" dirty="0"/>
          </a:p>
        </p:txBody>
      </p:sp>
      <p:sp>
        <p:nvSpPr>
          <p:cNvPr id="8" name="矩形 7"/>
          <p:cNvSpPr/>
          <p:nvPr/>
        </p:nvSpPr>
        <p:spPr>
          <a:xfrm>
            <a:off x="7959777" y="3724606"/>
            <a:ext cx="3338166" cy="21518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002374" y="3724606"/>
            <a:ext cx="3957403" cy="2198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這裡可以選擇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想要的背景樣式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16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1" y="631011"/>
            <a:ext cx="12077138" cy="55959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39659" y="3882452"/>
            <a:ext cx="944380" cy="989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4182256" y="3277935"/>
            <a:ext cx="3957403" cy="2198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可以上傳自己</a:t>
            </a:r>
            <a:r>
              <a:rPr lang="zh-TW" altLang="en-US" sz="2800" b="1" dirty="0" smtClean="0"/>
              <a:t>想要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的</a:t>
            </a:r>
            <a:r>
              <a:rPr lang="zh-TW" altLang="en-US" sz="2800" b="1" dirty="0"/>
              <a:t>圖片當作背景</a:t>
            </a:r>
          </a:p>
        </p:txBody>
      </p:sp>
    </p:spTree>
    <p:extLst>
      <p:ext uri="{BB962C8B-B14F-4D97-AF65-F5344CB8AC3E}">
        <p14:creationId xmlns:p14="http://schemas.microsoft.com/office/powerpoint/2010/main" val="37869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009650"/>
            <a:ext cx="11077575" cy="4838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17967" y="5171608"/>
            <a:ext cx="1588747" cy="6951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>
            <a:off x="5104361" y="4420225"/>
            <a:ext cx="4092315" cy="2197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背景設定好之後點選</a:t>
            </a:r>
            <a:r>
              <a:rPr lang="zh-TW" altLang="en-US" sz="3600" b="1" dirty="0"/>
              <a:t>下載</a:t>
            </a:r>
          </a:p>
        </p:txBody>
      </p:sp>
    </p:spTree>
    <p:extLst>
      <p:ext uri="{BB962C8B-B14F-4D97-AF65-F5344CB8AC3E}">
        <p14:creationId xmlns:p14="http://schemas.microsoft.com/office/powerpoint/2010/main" val="1129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altLang="zh-TW" sz="6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RemoveBG</a:t>
            </a:r>
            <a:r>
              <a:rPr lang="en-US" altLang="zh-TW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移除人像背景</a:t>
            </a:r>
            <a:endParaRPr lang="zh-TW" altLang="en-US" sz="60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1118" y="1572768"/>
            <a:ext cx="10272949" cy="5045746"/>
          </a:xfrm>
        </p:spPr>
        <p:txBody>
          <a:bodyPr rtlCol="0">
            <a:normAutofit/>
          </a:bodyPr>
          <a:lstStyle/>
          <a:p>
            <a:pPr marL="45720" indent="0" algn="ctr">
              <a:buNone/>
            </a:pPr>
            <a:r>
              <a:rPr lang="en-US" altLang="zh-TW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remove.bg</a:t>
            </a:r>
          </a:p>
          <a:p>
            <a:pPr marL="45720" indent="0" algn="ctr">
              <a:buNone/>
            </a:pPr>
            <a:endParaRPr lang="en-US" altLang="zh-TW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45720" indent="0" algn="ctr">
              <a:buNone/>
            </a:pPr>
            <a:r>
              <a:rPr lang="zh-TW" altLang="en-US" sz="8800" b="1" dirty="0">
                <a:ln>
                  <a:solidFill>
                    <a:srgbClr val="FFFF00"/>
                  </a:solidFill>
                </a:ln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實際操作看看</a:t>
            </a:r>
            <a:r>
              <a:rPr lang="zh-TW" altLang="en-US" sz="8800" b="1" dirty="0" smtClean="0">
                <a:ln>
                  <a:solidFill>
                    <a:srgbClr val="FFFF00"/>
                  </a:solidFill>
                </a:ln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吧</a:t>
            </a:r>
            <a:r>
              <a:rPr lang="zh-TW" altLang="en-US" sz="8800" b="1" dirty="0">
                <a:ln>
                  <a:solidFill>
                    <a:srgbClr val="FFFF00"/>
                  </a:solidFill>
                </a:ln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！</a:t>
            </a:r>
            <a:endParaRPr lang="en-US" altLang="zh-TW" sz="8000" b="1" dirty="0" smtClean="0">
              <a:ln>
                <a:solidFill>
                  <a:srgbClr val="FFFF00"/>
                </a:solidFill>
              </a:ln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65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24" y="-24066"/>
            <a:ext cx="7363176" cy="4141787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342"/>
            <a:ext cx="5490210" cy="41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03" y="-142875"/>
            <a:ext cx="6343650" cy="3571875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75" y="2733675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altLang="zh-TW" sz="6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RemoveBG</a:t>
            </a:r>
            <a:r>
              <a:rPr lang="en-US" altLang="zh-TW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移除人像背景</a:t>
            </a:r>
            <a:endParaRPr lang="zh-TW" altLang="en-US" sz="60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1118" y="1572768"/>
            <a:ext cx="10272949" cy="5045746"/>
          </a:xfrm>
        </p:spPr>
        <p:txBody>
          <a:bodyPr rtlCol="0">
            <a:normAutofit/>
          </a:bodyPr>
          <a:lstStyle/>
          <a:p>
            <a:pPr marL="45720" indent="0" algn="ctr">
              <a:buNone/>
            </a:pPr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remove.bg</a:t>
            </a:r>
          </a:p>
          <a:p>
            <a:r>
              <a:rPr lang="zh-TW" altLang="en-US" sz="4800" dirty="0" smtClean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可先在</a:t>
            </a:r>
            <a:r>
              <a:rPr lang="en-US" altLang="zh-TW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Pixabay</a:t>
            </a:r>
            <a:r>
              <a:rPr lang="zh-TW" altLang="en-US" sz="4800" dirty="0" smtClean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下載圖片</a:t>
            </a:r>
            <a:endParaRPr lang="en-US" altLang="zh-TW" sz="4800" dirty="0" smtClean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r>
              <a:rPr lang="zh-TW" altLang="en-US" sz="4800" dirty="0" smtClean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再</a:t>
            </a:r>
            <a:r>
              <a:rPr lang="zh-TW" altLang="en-US" sz="4800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將下載好的</a:t>
            </a:r>
            <a:r>
              <a:rPr lang="zh-TW" altLang="en-US" sz="4800" dirty="0" smtClean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圖片放入</a:t>
            </a:r>
            <a:r>
              <a:rPr lang="en-US" altLang="zh-TW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RemoveBG</a:t>
            </a:r>
            <a:endParaRPr lang="en-US" altLang="zh-TW" sz="4800" dirty="0" smtClean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4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72886" y="265176"/>
            <a:ext cx="10570028" cy="3117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42" y="265176"/>
            <a:ext cx="1057275" cy="285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02206"/>
            <a:ext cx="12192000" cy="5253588"/>
          </a:xfrm>
          <a:prstGeom prst="rect">
            <a:avLst/>
          </a:prstGeom>
        </p:spPr>
      </p:pic>
      <p:sp>
        <p:nvSpPr>
          <p:cNvPr id="15" name="內容版面配置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altLang="zh-TW" sz="6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RemoveBG</a:t>
            </a:r>
            <a:r>
              <a:rPr lang="en-US" altLang="zh-TW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 </a:t>
            </a:r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墨字體" panose="040B0909000000000000" pitchFamily="81" charset="-120"/>
                <a:ea typeface="華康墨字體" panose="040B0909000000000000" pitchFamily="81" charset="-120"/>
              </a:rPr>
              <a:t>移除人像背景</a:t>
            </a:r>
            <a:endParaRPr lang="zh-TW" altLang="en-US" sz="600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1119" y="1572768"/>
            <a:ext cx="9509760" cy="5045746"/>
          </a:xfrm>
        </p:spPr>
        <p:txBody>
          <a:bodyPr rtlCol="0">
            <a:normAutofit/>
          </a:bodyPr>
          <a:lstStyle/>
          <a:p>
            <a:pPr marL="45720" indent="0" algn="ctr">
              <a:buNone/>
            </a:pPr>
            <a:r>
              <a:rPr lang="en-US" altLang="zh-TW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remove.bg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206"/>
            <a:ext cx="12192000" cy="52535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35908" y="2123874"/>
            <a:ext cx="3338166" cy="21518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1514007" y="2123874"/>
            <a:ext cx="4721901" cy="2198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可以點選上傳圖片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或是直接拉一個檔案進來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99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329"/>
            <a:ext cx="12192000" cy="45233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3804" y="2523998"/>
            <a:ext cx="2054891" cy="653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166327">
            <a:off x="3731312" y="897862"/>
            <a:ext cx="3822492" cy="2098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點這裡即可下載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/>
              <a:t>一般畫質</a:t>
            </a:r>
          </a:p>
        </p:txBody>
      </p:sp>
      <p:sp>
        <p:nvSpPr>
          <p:cNvPr id="7" name="矩形 6"/>
          <p:cNvSpPr/>
          <p:nvPr/>
        </p:nvSpPr>
        <p:spPr>
          <a:xfrm>
            <a:off x="7553804" y="3301719"/>
            <a:ext cx="2054891" cy="653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20518556">
            <a:off x="3731312" y="3583354"/>
            <a:ext cx="3822492" cy="2098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註冊登入後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可以下載高畫質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28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05" y="3641751"/>
            <a:ext cx="3600000" cy="20270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95" y="160980"/>
            <a:ext cx="3600000" cy="20270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3641751"/>
            <a:ext cx="3600000" cy="20270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160980"/>
            <a:ext cx="3600000" cy="20270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95" y="3641751"/>
            <a:ext cx="3600000" cy="20270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05" y="160980"/>
            <a:ext cx="3600000" cy="20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329"/>
            <a:ext cx="12192000" cy="45233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25849" y="2143593"/>
            <a:ext cx="1124262" cy="5696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>
            <a:off x="7450111" y="1693889"/>
            <a:ext cx="4092315" cy="17351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想改背景點這邊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168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海洋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36_TF02895256.potx" id="{FD7C2270-25CB-40C3-9967-D4A3F08F4C7A}" vid="{8777403A-864E-44F4-A51D-2394876083F0}"/>
    </a:ext>
  </a:extLst>
</a:theme>
</file>

<file path=ppt/theme/theme2.xml><?xml version="1.0" encoding="utf-8"?>
<a:theme xmlns:a="http://schemas.openxmlformats.org/drawingml/2006/main" name="Office 佈景主題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海洋繪圖簡報 (寬螢幕)</Template>
  <TotalTime>1283</TotalTime>
  <Words>102</Words>
  <Application>Microsoft Office PowerPoint</Application>
  <PresentationFormat>寬螢幕</PresentationFormat>
  <Paragraphs>31</Paragraphs>
  <Slides>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細明體</vt:lpstr>
      <vt:lpstr>華康正顏楷體W7(P)</vt:lpstr>
      <vt:lpstr>華康墨字體</vt:lpstr>
      <vt:lpstr>微軟正黑體</vt:lpstr>
      <vt:lpstr>Arial</vt:lpstr>
      <vt:lpstr>Georgia</vt:lpstr>
      <vt:lpstr>海洋 16x9</vt:lpstr>
      <vt:lpstr>PowerPoint 簡報</vt:lpstr>
      <vt:lpstr>PowerPoint 簡報</vt:lpstr>
      <vt:lpstr>PowerPoint 簡報</vt:lpstr>
      <vt:lpstr>RemoveBG 移除人像背景</vt:lpstr>
      <vt:lpstr>PowerPoint 簡報</vt:lpstr>
      <vt:lpstr>RemoveBG 移除人像背景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RemoveBG 移除人像背景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新竹國小   Pixabay 免費圖庫網站 RemoveBG 移除人像背景</dc:title>
  <dc:creator>Microsoft 帳戶</dc:creator>
  <cp:lastModifiedBy>Microsoft 帳戶</cp:lastModifiedBy>
  <cp:revision>27</cp:revision>
  <dcterms:created xsi:type="dcterms:W3CDTF">2022-03-22T05:55:31Z</dcterms:created>
  <dcterms:modified xsi:type="dcterms:W3CDTF">2022-03-23T04:06:25Z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