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8" r:id="rId3"/>
    <p:sldId id="257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76" r:id="rId1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8B615C-671A-42AD-9C4B-BA32DA71FA27}" type="datetime2">
              <a:rPr lang="zh-TW" altLang="en-US" smtClean="0">
                <a:latin typeface="細明體" panose="02020509000000000000" pitchFamily="49" charset="-120"/>
                <a:ea typeface="細明體" panose="02020509000000000000" pitchFamily="49" charset="-120"/>
              </a:rPr>
              <a:t>2022年3月22日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02BA2C8-71FC-43D0-BD87-0547616971FA}" type="slidenum">
              <a:rPr lang="en-US" altLang="zh-TW">
                <a:latin typeface="細明體" panose="02020509000000000000" pitchFamily="49" charset="-120"/>
                <a:ea typeface="細明體" panose="02020509000000000000" pitchFamily="49" charset="-120"/>
              </a:rPr>
              <a:t>‹#›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89CDDF46-55A6-4026-B667-4C5E3C940527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C6539446-6953-447E-A4E3-E7CFBF87004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422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597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8978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402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5704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2638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684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2948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484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998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46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0487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829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103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0555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3480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altLang="zh-TW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4686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天空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rtlCol="0" anchor="b">
            <a:noAutofit/>
          </a:bodyPr>
          <a:lstStyle>
            <a:lvl1pPr algn="ctr">
              <a:defRPr sz="60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63E003-6510-4B62-9D76-BE2148CED05F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E7924D7-6A33-42EE-9F46-404D4E61ECDE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F15721-4CFB-454E-86DD-92799F18D2FC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rtlCol="0" anchor="b">
            <a:normAutofit/>
          </a:bodyPr>
          <a:lstStyle>
            <a:lvl1pPr algn="ctr">
              <a:defRPr sz="60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C3E300C-764F-4ED2-A917-1F310892E56C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EBE99F1-167A-4CDA-A162-4350584E05D8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EEC907-6351-42E1-89AE-1BA75AD369B6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BE911C1-AA1C-4FB4-9943-C0C8A2822973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E9ABCF-05D7-4B45-AE27-DF58B2D8C3AB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DB2F7A0-71FE-4248-AD3D-758755760E0D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21AB8D3-BE43-4751-92FF-EB03D398348C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zh-TW" altLang="en-US" noProof="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8" name="水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875775" y="6601968"/>
            <a:ext cx="1174603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63DEE0E5-9F52-4402-983C-581CC157CE95}" type="datetime2">
              <a:rPr lang="zh-TW" altLang="en-US" smtClean="0"/>
              <a:pPr/>
              <a:t>2022年3月22日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762000"/>
            <a:ext cx="9602789" cy="2667000"/>
          </a:xfrm>
        </p:spPr>
        <p:txBody>
          <a:bodyPr rtlCol="0"/>
          <a:lstStyle/>
          <a:p>
            <a:r>
              <a:rPr lang="zh-TW" altLang="en-US" b="1" dirty="0">
                <a:ln>
                  <a:solidFill>
                    <a:srgbClr val="FFFF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新竹國小  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/>
            </a:r>
            <a:b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</a:br>
            <a:r>
              <a:rPr lang="en-US" altLang="zh-TW" b="1" dirty="0" err="1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b="1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</a:t>
            </a:r>
            <a:r>
              <a:rPr lang="zh-TW" altLang="en-US" b="1" dirty="0">
                <a:ln>
                  <a:solidFill>
                    <a:srgbClr val="FFFF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圖庫網站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/>
            </a:r>
            <a:b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</a:br>
            <a:r>
              <a:rPr lang="en-US" altLang="zh-TW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RemoveBG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移除人像背景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墨字體" panose="040B0909000000000000" pitchFamily="81" charset="-120"/>
                <a:ea typeface="華康墨字體" panose="040B0909000000000000" pitchFamily="81" charset="-120"/>
              </a:rPr>
              <a:t>2022.03.22</a:t>
            </a:r>
            <a:endParaRPr lang="zh-TW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華康墨字體" panose="040B0909000000000000" pitchFamily="81" charset="-120"/>
              <a:ea typeface="華康墨字體" panose="040B09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312"/>
            <a:ext cx="12192000" cy="550480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26642" y="4644189"/>
            <a:ext cx="2719137" cy="4901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69572" t="54562" r="8520" b="15614"/>
          <a:stretch/>
        </p:blipFill>
        <p:spPr>
          <a:xfrm>
            <a:off x="8674767" y="4644189"/>
            <a:ext cx="2671012" cy="204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 rot="564456">
            <a:off x="5803894" y="4517858"/>
            <a:ext cx="2947737" cy="1179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不需登入，可直接下載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783053" y="5114702"/>
            <a:ext cx="2346158" cy="8197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21146522">
            <a:off x="5835316" y="6057497"/>
            <a:ext cx="2947737" cy="672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需登入，不可直接下載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8783053" y="5910230"/>
            <a:ext cx="2346158" cy="26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9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141"/>
            <a:ext cx="12192000" cy="568185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572768"/>
            <a:ext cx="3098535" cy="568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6" y="2150170"/>
            <a:ext cx="1143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312"/>
            <a:ext cx="12192000" cy="589122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94084" y="1865417"/>
            <a:ext cx="632061" cy="3724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6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66406"/>
            <a:ext cx="12192000" cy="597647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1579" y="1624785"/>
            <a:ext cx="632061" cy="3724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62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53312"/>
            <a:ext cx="12192000" cy="58970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7515" y="1817290"/>
            <a:ext cx="632061" cy="3724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8070" b="4561"/>
          <a:stretch/>
        </p:blipFill>
        <p:spPr>
          <a:xfrm>
            <a:off x="745957" y="1469388"/>
            <a:ext cx="10964779" cy="53886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95073" y="1865417"/>
            <a:ext cx="1576138" cy="16959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4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53312"/>
            <a:ext cx="12192000" cy="5936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49115" y="1777667"/>
            <a:ext cx="890338" cy="556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  <a:p>
            <a:pPr marL="45720" indent="0" algn="ctr">
              <a:buNone/>
            </a:pPr>
            <a:endParaRPr lang="en-US" altLang="zh-TW" sz="5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  <a:p>
            <a:pPr marL="45720" indent="0" algn="ctr">
              <a:buNone/>
            </a:pPr>
            <a:r>
              <a:rPr lang="zh-TW" altLang="en-US" sz="8800" b="1" dirty="0">
                <a:ln>
                  <a:solidFill>
                    <a:srgbClr val="FFFF00"/>
                  </a:solidFill>
                </a:ln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實際操作看看</a:t>
            </a:r>
            <a:r>
              <a:rPr lang="zh-TW" altLang="en-US" sz="8800" b="1" dirty="0" smtClean="0">
                <a:ln>
                  <a:solidFill>
                    <a:srgbClr val="FFFF00"/>
                  </a:solidFill>
                </a:ln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吧</a:t>
            </a:r>
            <a:r>
              <a:rPr lang="zh-TW" altLang="en-US" sz="8800" b="1" dirty="0">
                <a:ln>
                  <a:solidFill>
                    <a:srgbClr val="FFFF00"/>
                  </a:solidFill>
                </a:ln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！</a:t>
            </a:r>
            <a:endParaRPr lang="en-US" altLang="zh-TW" sz="8000" b="1" dirty="0" smtClean="0">
              <a:ln>
                <a:solidFill>
                  <a:srgbClr val="FFFF00"/>
                </a:solidFill>
              </a:ln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65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9" y="1572768"/>
            <a:ext cx="9509760" cy="5045746"/>
          </a:xfrm>
        </p:spPr>
        <p:txBody>
          <a:bodyPr rtlCol="0">
            <a:normAutofit lnSpcReduction="10000"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  <a:endParaRPr lang="en-US" altLang="zh-TW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  <a:p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免費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  <a:p>
            <a:r>
              <a:rPr lang="zh-TW" altLang="en-US" sz="5400" dirty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可做商業</a:t>
            </a:r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用途</a:t>
            </a:r>
            <a:endParaRPr lang="en-US" altLang="zh-TW" sz="5400" dirty="0" smtClean="0"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  <a:p>
            <a:r>
              <a:rPr lang="zh-TW" altLang="en-US" sz="5400" dirty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有許多</a:t>
            </a:r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不同尺寸大小</a:t>
            </a:r>
            <a:endParaRPr lang="en-US" altLang="zh-TW" sz="5400" dirty="0" smtClean="0"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  <a:p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超過</a:t>
            </a:r>
            <a:r>
              <a:rPr lang="en-US" altLang="zh-TW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2.5</a:t>
            </a:r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萬張的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高畫質</a:t>
            </a:r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照片、影片與音樂讓你下載</a:t>
            </a:r>
            <a:endParaRPr lang="en-US" altLang="zh-TW" sz="5400" dirty="0" smtClean="0"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34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9" y="1572768"/>
            <a:ext cx="9509760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  <a:endParaRPr lang="en-US" altLang="zh-TW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6553" t="3502" r="6913" b="82970"/>
          <a:stretch/>
        </p:blipFill>
        <p:spPr>
          <a:xfrm>
            <a:off x="816430" y="276062"/>
            <a:ext cx="10493829" cy="92528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72886" y="265176"/>
            <a:ext cx="10570028" cy="3117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預留位置 2"/>
          <p:cNvSpPr txBox="1">
            <a:spLocks/>
          </p:cNvSpPr>
          <p:nvPr/>
        </p:nvSpPr>
        <p:spPr>
          <a:xfrm>
            <a:off x="1341119" y="1572768"/>
            <a:ext cx="9509760" cy="504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600" kern="1200">
                <a:solidFill>
                  <a:schemeClr val="accent2">
                    <a:lumMod val="5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5pPr>
            <a:lvl6pPr marL="1645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4028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itchFamily="34" charset="0"/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  <a:p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中文部分僅支援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簡體中文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免費圖庫網站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91" t="11746" r="-92" b="5079"/>
          <a:stretch/>
        </p:blipFill>
        <p:spPr>
          <a:xfrm>
            <a:off x="10886" y="805542"/>
            <a:ext cx="12192000" cy="57041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55625" t="16826" r="18750" b="50000"/>
          <a:stretch/>
        </p:blipFill>
        <p:spPr>
          <a:xfrm>
            <a:off x="6943997" y="1148443"/>
            <a:ext cx="3124200" cy="22751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72768" t="45556" r="13750" b="16508"/>
          <a:stretch/>
        </p:blipFill>
        <p:spPr>
          <a:xfrm>
            <a:off x="9055824" y="3423557"/>
            <a:ext cx="1643744" cy="260168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9372600" y="809244"/>
            <a:ext cx="695597" cy="3391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9044393" y="2769543"/>
            <a:ext cx="695597" cy="3391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9877696" y="5703243"/>
            <a:ext cx="695597" cy="3391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80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  <a:p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高品質圖片→印刷</a:t>
            </a:r>
            <a:endParaRPr lang="en-US" altLang="zh-TW" sz="5400" dirty="0" smtClean="0"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  <a:p>
            <a:r>
              <a:rPr lang="zh-TW" altLang="en-US" sz="5400" dirty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低品質</a:t>
            </a:r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圖片→</a:t>
            </a:r>
            <a:r>
              <a:rPr lang="en-US" altLang="zh-TW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PPT</a:t>
            </a:r>
          </a:p>
          <a:p>
            <a:r>
              <a:rPr lang="zh-TW" altLang="en-US" sz="54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如需高品質的圖片建議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註冊</a:t>
            </a:r>
            <a:endParaRPr lang="en-US" altLang="zh-TW" sz="5400" dirty="0">
              <a:ln>
                <a:solidFill>
                  <a:srgbClr val="FFFF00"/>
                </a:solidFill>
              </a:ln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  <a:p>
            <a:pPr marL="320040" lvl="1" indent="0">
              <a:buNone/>
            </a:pPr>
            <a:r>
              <a:rPr lang="zh-TW" altLang="en-US" sz="4800" dirty="0" smtClean="0"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→註冊完才可以下載高品質的圖片</a:t>
            </a:r>
            <a:endParaRPr lang="en-US" altLang="zh-TW" sz="4800" dirty="0" smtClean="0">
              <a:latin typeface="華康正顏楷體W7(P)" panose="03000700000000000000" pitchFamily="66" charset="-120"/>
              <a:ea typeface="華康正顏楷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34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33427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50286" y="3429000"/>
            <a:ext cx="546265" cy="4661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044052" y="3429000"/>
            <a:ext cx="546265" cy="4661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>
            <a:off x="10008920" y="1068779"/>
            <a:ext cx="1246909" cy="2360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/>
              <a:t>已註冊過</a:t>
            </a:r>
            <a:endParaRPr lang="zh-TW" altLang="en-US" sz="3200" b="1" dirty="0"/>
          </a:p>
        </p:txBody>
      </p:sp>
      <p:sp>
        <p:nvSpPr>
          <p:cNvPr id="10" name="向上箭號 9"/>
          <p:cNvSpPr/>
          <p:nvPr/>
        </p:nvSpPr>
        <p:spPr>
          <a:xfrm>
            <a:off x="10723418" y="3877788"/>
            <a:ext cx="1223159" cy="22919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/>
              <a:t>未註冊過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20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282"/>
            <a:ext cx="12192000" cy="33427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30549" y="4957011"/>
            <a:ext cx="6393925" cy="4661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向下箭號 5"/>
          <p:cNvSpPr/>
          <p:nvPr/>
        </p:nvSpPr>
        <p:spPr>
          <a:xfrm>
            <a:off x="3150919" y="2296886"/>
            <a:ext cx="6041207" cy="25503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/>
              <a:t>在這裡輸入想搜尋的圖片</a:t>
            </a:r>
            <a:endParaRPr lang="en-US" altLang="zh-TW" sz="3200" b="1" dirty="0" smtClean="0"/>
          </a:p>
          <a:p>
            <a:pPr algn="ctr"/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中英文都可以</a:t>
            </a:r>
            <a:r>
              <a:rPr lang="en-US" altLang="zh-TW" sz="3200" b="1" dirty="0" smtClean="0"/>
              <a:t>)</a:t>
            </a:r>
          </a:p>
          <a:p>
            <a:pPr algn="ctr"/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英文圖比較多</a:t>
            </a:r>
            <a:r>
              <a:rPr lang="en-US" altLang="zh-TW" sz="3200" b="1" dirty="0" smtClean="0"/>
              <a:t>)</a:t>
            </a:r>
            <a:endParaRPr lang="zh-TW" altLang="en-US" sz="32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60558" y="495701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/>
              <a:t>花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4158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141"/>
            <a:ext cx="12192000" cy="568185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3784017"/>
            <a:ext cx="1179095" cy="3548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1179095" y="2878597"/>
            <a:ext cx="3332747" cy="21656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/>
              <a:t>297774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9872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n-US" altLang="zh-TW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Pixabay</a:t>
            </a:r>
            <a:r>
              <a:rPr lang="zh-TW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 免費圖庫</a:t>
            </a:r>
            <a:r>
              <a:rPr lang="zh-TW" alt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墨字體" panose="040B0909000000000000" pitchFamily="81" charset="-120"/>
                <a:ea typeface="華康墨字體" panose="040B0909000000000000" pitchFamily="81" charset="-120"/>
              </a:rPr>
              <a:t>網站</a:t>
            </a:r>
            <a:endParaRPr lang="zh-TW" altLang="en-US" sz="600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341118" y="1572768"/>
            <a:ext cx="10272949" cy="5045746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en-US" altLang="zh-TW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華康正顏楷體W7(P)" panose="03000700000000000000" pitchFamily="66" charset="-120"/>
                <a:ea typeface="華康正顏楷體W7(P)" panose="03000700000000000000" pitchFamily="66" charset="-120"/>
              </a:rPr>
              <a:t>pixabay.com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141"/>
            <a:ext cx="12192000" cy="568185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2023" y="4301375"/>
            <a:ext cx="3098535" cy="20487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左箭號 10"/>
          <p:cNvSpPr/>
          <p:nvPr/>
        </p:nvSpPr>
        <p:spPr>
          <a:xfrm>
            <a:off x="3260558" y="3429001"/>
            <a:ext cx="8353509" cy="30154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/>
              <a:t>縮圖</a:t>
            </a:r>
            <a:r>
              <a:rPr lang="zh-TW" altLang="en-US" sz="4400" dirty="0"/>
              <a:t>、</a:t>
            </a:r>
            <a:r>
              <a:rPr lang="zh-TW" altLang="en-US" sz="4400" dirty="0" smtClean="0"/>
              <a:t>解析度低、</a:t>
            </a:r>
            <a:endParaRPr lang="en-US" altLang="zh-TW" sz="4400" dirty="0" smtClean="0"/>
          </a:p>
          <a:p>
            <a:pPr algn="ctr"/>
            <a:r>
              <a:rPr lang="zh-TW" altLang="en-US" sz="4400" dirty="0" smtClean="0"/>
              <a:t>不</a:t>
            </a:r>
            <a:r>
              <a:rPr lang="zh-TW" altLang="en-US" sz="4400" dirty="0"/>
              <a:t>建議在這裡下載</a:t>
            </a:r>
          </a:p>
        </p:txBody>
      </p:sp>
    </p:spTree>
    <p:extLst>
      <p:ext uri="{BB962C8B-B14F-4D97-AF65-F5344CB8AC3E}">
        <p14:creationId xmlns:p14="http://schemas.microsoft.com/office/powerpoint/2010/main" val="24990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海洋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736_TF02895256.potx" id="{FD7C2270-25CB-40C3-9967-D4A3F08F4C7A}" vid="{8777403A-864E-44F4-A51D-2394876083F0}"/>
    </a:ext>
  </a:extLst>
</a:theme>
</file>

<file path=ppt/theme/theme2.xml><?xml version="1.0" encoding="utf-8"?>
<a:theme xmlns:a="http://schemas.openxmlformats.org/drawingml/2006/main" name="Office 佈景主題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海洋繪圖簡報 (寬螢幕)</Template>
  <TotalTime>1274</TotalTime>
  <Words>229</Words>
  <Application>Microsoft Office PowerPoint</Application>
  <PresentationFormat>寬螢幕</PresentationFormat>
  <Paragraphs>69</Paragraphs>
  <Slides>18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細明體</vt:lpstr>
      <vt:lpstr>華康正顏楷體W7(P)</vt:lpstr>
      <vt:lpstr>華康墨字體</vt:lpstr>
      <vt:lpstr>微軟正黑體</vt:lpstr>
      <vt:lpstr>Arial</vt:lpstr>
      <vt:lpstr>Georgia</vt:lpstr>
      <vt:lpstr>海洋 16x9</vt:lpstr>
      <vt:lpstr>新竹國小   Pixabay 免費圖庫網站 RemoveBG 移除人像背景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  <vt:lpstr>Pixabay 免費圖庫網站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新竹國小   Pixabay 免費圖庫網站 RemoveBG 移除人像背景</dc:title>
  <dc:creator>Microsoft 帳戶</dc:creator>
  <cp:lastModifiedBy>Microsoft 帳戶</cp:lastModifiedBy>
  <cp:revision>18</cp:revision>
  <dcterms:created xsi:type="dcterms:W3CDTF">2022-03-22T05:55:31Z</dcterms:created>
  <dcterms:modified xsi:type="dcterms:W3CDTF">2022-03-23T03:32:56Z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