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256" r:id="rId2"/>
    <p:sldId id="516" r:id="rId3"/>
    <p:sldId id="480" r:id="rId4"/>
    <p:sldId id="425" r:id="rId5"/>
    <p:sldId id="530" r:id="rId6"/>
    <p:sldId id="543" r:id="rId7"/>
    <p:sldId id="460" r:id="rId8"/>
    <p:sldId id="430" r:id="rId9"/>
    <p:sldId id="529" r:id="rId10"/>
    <p:sldId id="518" r:id="rId11"/>
    <p:sldId id="463" r:id="rId12"/>
    <p:sldId id="522" r:id="rId13"/>
    <p:sldId id="523" r:id="rId14"/>
    <p:sldId id="524" r:id="rId15"/>
    <p:sldId id="525" r:id="rId16"/>
    <p:sldId id="526" r:id="rId17"/>
    <p:sldId id="527" r:id="rId18"/>
    <p:sldId id="528" r:id="rId19"/>
    <p:sldId id="470" r:id="rId20"/>
    <p:sldId id="520" r:id="rId21"/>
    <p:sldId id="519" r:id="rId22"/>
    <p:sldId id="521" r:id="rId23"/>
    <p:sldId id="513" r:id="rId24"/>
    <p:sldId id="355" r:id="rId25"/>
    <p:sldId id="356" r:id="rId26"/>
    <p:sldId id="366" r:id="rId27"/>
    <p:sldId id="358" r:id="rId28"/>
    <p:sldId id="280" r:id="rId29"/>
    <p:sldId id="405" r:id="rId30"/>
    <p:sldId id="359" r:id="rId31"/>
    <p:sldId id="413" r:id="rId32"/>
    <p:sldId id="285" r:id="rId33"/>
    <p:sldId id="367" r:id="rId34"/>
    <p:sldId id="406" r:id="rId35"/>
    <p:sldId id="410" r:id="rId36"/>
    <p:sldId id="408" r:id="rId37"/>
    <p:sldId id="407" r:id="rId38"/>
    <p:sldId id="409" r:id="rId39"/>
    <p:sldId id="412" r:id="rId40"/>
    <p:sldId id="288" r:id="rId41"/>
    <p:sldId id="290" r:id="rId42"/>
    <p:sldId id="291" r:id="rId43"/>
    <p:sldId id="360" r:id="rId44"/>
    <p:sldId id="292" r:id="rId45"/>
    <p:sldId id="531" r:id="rId46"/>
    <p:sldId id="456" r:id="rId47"/>
    <p:sldId id="506" r:id="rId48"/>
    <p:sldId id="457" r:id="rId49"/>
    <p:sldId id="508" r:id="rId50"/>
    <p:sldId id="514" r:id="rId51"/>
    <p:sldId id="259" r:id="rId52"/>
    <p:sldId id="517" r:id="rId53"/>
    <p:sldId id="542" r:id="rId54"/>
    <p:sldId id="515" r:id="rId55"/>
    <p:sldId id="262" r:id="rId56"/>
    <p:sldId id="536" r:id="rId57"/>
    <p:sldId id="537" r:id="rId58"/>
    <p:sldId id="538" r:id="rId59"/>
    <p:sldId id="484" r:id="rId60"/>
    <p:sldId id="482" r:id="rId61"/>
    <p:sldId id="540" r:id="rId62"/>
    <p:sldId id="448" r:id="rId63"/>
    <p:sldId id="263" r:id="rId64"/>
    <p:sldId id="264" r:id="rId65"/>
    <p:sldId id="415" r:id="rId66"/>
    <p:sldId id="541" r:id="rId67"/>
    <p:sldId id="539"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4ECA"/>
    <a:srgbClr val="A568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51" autoAdjust="0"/>
    <p:restoredTop sz="94660"/>
  </p:normalViewPr>
  <p:slideViewPr>
    <p:cSldViewPr snapToGrid="0">
      <p:cViewPr varScale="1">
        <p:scale>
          <a:sx n="113" d="100"/>
          <a:sy n="113" d="100"/>
        </p:scale>
        <p:origin x="156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951205-82BF-40BE-B567-E9D7FFCD5BA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zh-TW" altLang="en-US"/>
        </a:p>
      </dgm:t>
    </dgm:pt>
    <dgm:pt modelId="{DA5D0B99-7250-4FA1-998E-CEB43D1851DC}">
      <dgm:prSet custT="1"/>
      <dgm:spPr/>
      <dgm:t>
        <a:bodyPr/>
        <a:lstStyle/>
        <a:p>
          <a:pPr rtl="0"/>
          <a:r>
            <a:rPr lang="zh-TW" altLang="en-US" sz="3200" dirty="0">
              <a:latin typeface="標楷體" panose="03000509000000000000" pitchFamily="65" charset="-120"/>
              <a:ea typeface="標楷體" panose="03000509000000000000" pitchFamily="65" charset="-120"/>
            </a:rPr>
            <a:t>歡迎小一、二學生報名參加音樂小小班。</a:t>
          </a:r>
        </a:p>
      </dgm:t>
    </dgm:pt>
    <dgm:pt modelId="{79CC7F35-4DF5-426E-A414-B764B8038678}" type="parTrans" cxnId="{947CA8CB-82ED-459D-8967-333AD7D0CBD7}">
      <dgm:prSet/>
      <dgm:spPr/>
      <dgm:t>
        <a:bodyPr/>
        <a:lstStyle/>
        <a:p>
          <a:endParaRPr lang="zh-TW" altLang="en-US"/>
        </a:p>
      </dgm:t>
    </dgm:pt>
    <dgm:pt modelId="{73B4D7FA-9302-4836-9696-AED7EEC6A82C}" type="sibTrans" cxnId="{947CA8CB-82ED-459D-8967-333AD7D0CBD7}">
      <dgm:prSet/>
      <dgm:spPr/>
      <dgm:t>
        <a:bodyPr/>
        <a:lstStyle/>
        <a:p>
          <a:endParaRPr lang="zh-TW" altLang="en-US"/>
        </a:p>
      </dgm:t>
    </dgm:pt>
    <dgm:pt modelId="{01A25184-4D29-4440-8367-F058E088659D}">
      <dgm:prSet custT="1"/>
      <dgm:spPr/>
      <dgm:t>
        <a:bodyPr/>
        <a:lstStyle/>
        <a:p>
          <a:pPr marL="0" lvl="0" indent="0" algn="l" defTabSz="1600200" rtl="0">
            <a:lnSpc>
              <a:spcPct val="90000"/>
            </a:lnSpc>
            <a:spcBef>
              <a:spcPct val="0"/>
            </a:spcBef>
            <a:spcAft>
              <a:spcPct val="35000"/>
            </a:spcAft>
            <a:buNone/>
          </a:pPr>
          <a:r>
            <a:rPr lang="zh-TW" altLang="en-US" sz="3200" kern="1200" dirty="0">
              <a:solidFill>
                <a:prstClr val="white"/>
              </a:solidFill>
              <a:latin typeface="標楷體" panose="03000509000000000000" pitchFamily="65" charset="-120"/>
              <a:ea typeface="標楷體" panose="03000509000000000000" pitchFamily="65" charset="-120"/>
              <a:cs typeface="+mn-cs"/>
            </a:rPr>
            <a:t>今年</a:t>
          </a:r>
          <a:r>
            <a:rPr lang="zh-TW" sz="3200" kern="1200" dirty="0">
              <a:solidFill>
                <a:prstClr val="white"/>
              </a:solidFill>
              <a:latin typeface="標楷體" panose="03000509000000000000" pitchFamily="65" charset="-120"/>
              <a:ea typeface="標楷體" panose="03000509000000000000" pitchFamily="65" charset="-120"/>
              <a:cs typeface="+mn-cs"/>
            </a:rPr>
            <a:t>音樂班招生時間在</a:t>
          </a:r>
          <a:r>
            <a:rPr lang="en-US" sz="3200" kern="1200" dirty="0">
              <a:solidFill>
                <a:prstClr val="white"/>
              </a:solidFill>
              <a:latin typeface="標楷體" panose="03000509000000000000" pitchFamily="65" charset="-120"/>
              <a:ea typeface="標楷體" panose="03000509000000000000" pitchFamily="65" charset="-120"/>
              <a:cs typeface="+mn-cs"/>
            </a:rPr>
            <a:t>5</a:t>
          </a:r>
          <a:r>
            <a:rPr lang="zh-TW" sz="3200" kern="1200" dirty="0">
              <a:solidFill>
                <a:prstClr val="white"/>
              </a:solidFill>
              <a:latin typeface="標楷體" panose="03000509000000000000" pitchFamily="65" charset="-120"/>
              <a:ea typeface="標楷體" panose="03000509000000000000" pitchFamily="65" charset="-120"/>
              <a:cs typeface="+mn-cs"/>
            </a:rPr>
            <a:t>月報名</a:t>
          </a:r>
          <a:r>
            <a:rPr lang="zh-TW" altLang="en-US" sz="3200" kern="1200" dirty="0">
              <a:solidFill>
                <a:prstClr val="white"/>
              </a:solidFill>
              <a:latin typeface="標楷體" panose="03000509000000000000" pitchFamily="65" charset="-120"/>
              <a:ea typeface="標楷體" panose="03000509000000000000" pitchFamily="65" charset="-120"/>
              <a:cs typeface="+mn-cs"/>
            </a:rPr>
            <a:t>，</a:t>
          </a:r>
          <a:r>
            <a:rPr lang="en-US" altLang="zh-TW" sz="3200" kern="1200" dirty="0">
              <a:solidFill>
                <a:prstClr val="white"/>
              </a:solidFill>
              <a:latin typeface="標楷體" panose="03000509000000000000" pitchFamily="65" charset="-120"/>
              <a:ea typeface="標楷體" panose="03000509000000000000" pitchFamily="65" charset="-120"/>
              <a:cs typeface="+mn-cs"/>
            </a:rPr>
            <a:t>5</a:t>
          </a:r>
          <a:r>
            <a:rPr lang="zh-TW" altLang="en-US" sz="3200" kern="1200" dirty="0">
              <a:solidFill>
                <a:prstClr val="white"/>
              </a:solidFill>
              <a:latin typeface="標楷體" panose="03000509000000000000" pitchFamily="65" charset="-120"/>
              <a:ea typeface="標楷體" panose="03000509000000000000" pitchFamily="65" charset="-120"/>
              <a:cs typeface="+mn-cs"/>
            </a:rPr>
            <a:t>月</a:t>
          </a:r>
          <a:r>
            <a:rPr lang="en-US" altLang="zh-TW" sz="3200" kern="1200" dirty="0">
              <a:solidFill>
                <a:prstClr val="white"/>
              </a:solidFill>
              <a:latin typeface="標楷體" panose="03000509000000000000" pitchFamily="65" charset="-120"/>
              <a:ea typeface="標楷體" panose="03000509000000000000" pitchFamily="65" charset="-120"/>
              <a:cs typeface="+mn-cs"/>
            </a:rPr>
            <a:t>24</a:t>
          </a:r>
          <a:r>
            <a:rPr lang="zh-TW" altLang="en-US" sz="3200" kern="1200" dirty="0">
              <a:solidFill>
                <a:prstClr val="white"/>
              </a:solidFill>
              <a:latin typeface="標楷體" panose="03000509000000000000" pitchFamily="65" charset="-120"/>
              <a:ea typeface="標楷體" panose="03000509000000000000" pitchFamily="65" charset="-120"/>
              <a:cs typeface="+mn-cs"/>
            </a:rPr>
            <a:t>日考試。</a:t>
          </a:r>
          <a:endParaRPr lang="zh-TW" sz="3200" kern="1200" dirty="0">
            <a:solidFill>
              <a:prstClr val="white"/>
            </a:solidFill>
            <a:latin typeface="標楷體" panose="03000509000000000000" pitchFamily="65" charset="-120"/>
            <a:ea typeface="標楷體" panose="03000509000000000000" pitchFamily="65" charset="-120"/>
            <a:cs typeface="+mn-cs"/>
          </a:endParaRPr>
        </a:p>
      </dgm:t>
    </dgm:pt>
    <dgm:pt modelId="{C0B3DADC-B0A2-4874-B65F-E0A614E399C5}" type="parTrans" cxnId="{B43C05D7-95E0-4928-B6A0-D0952A93E457}">
      <dgm:prSet/>
      <dgm:spPr/>
      <dgm:t>
        <a:bodyPr/>
        <a:lstStyle/>
        <a:p>
          <a:endParaRPr lang="zh-TW" altLang="en-US"/>
        </a:p>
      </dgm:t>
    </dgm:pt>
    <dgm:pt modelId="{46271095-E4AE-406D-AB43-F079B90DB204}" type="sibTrans" cxnId="{B43C05D7-95E0-4928-B6A0-D0952A93E457}">
      <dgm:prSet/>
      <dgm:spPr/>
      <dgm:t>
        <a:bodyPr/>
        <a:lstStyle/>
        <a:p>
          <a:endParaRPr lang="zh-TW" altLang="en-US"/>
        </a:p>
      </dgm:t>
    </dgm:pt>
    <dgm:pt modelId="{43E67861-9397-4FDD-866F-CB744E6E1CD6}">
      <dgm:prSet custT="1"/>
      <dgm:spPr/>
      <dgm:t>
        <a:bodyPr/>
        <a:lstStyle/>
        <a:p>
          <a:pPr rtl="0"/>
          <a:endParaRPr lang="zh-TW" altLang="en-US" sz="2800" dirty="0">
            <a:latin typeface="標楷體" panose="03000509000000000000" pitchFamily="65" charset="-120"/>
            <a:ea typeface="標楷體" panose="03000509000000000000" pitchFamily="65" charset="-120"/>
          </a:endParaRPr>
        </a:p>
      </dgm:t>
    </dgm:pt>
    <dgm:pt modelId="{8E4872CB-E93B-4226-8CC0-A73D49B1DDBB}" type="parTrans" cxnId="{D6824F95-B1FF-4F69-8065-6150C79BC214}">
      <dgm:prSet/>
      <dgm:spPr/>
      <dgm:t>
        <a:bodyPr/>
        <a:lstStyle/>
        <a:p>
          <a:endParaRPr lang="zh-TW" altLang="en-US"/>
        </a:p>
      </dgm:t>
    </dgm:pt>
    <dgm:pt modelId="{461ACAAD-702B-42DC-BD2F-0081B7CE44A8}" type="sibTrans" cxnId="{D6824F95-B1FF-4F69-8065-6150C79BC214}">
      <dgm:prSet/>
      <dgm:spPr/>
      <dgm:t>
        <a:bodyPr/>
        <a:lstStyle/>
        <a:p>
          <a:endParaRPr lang="zh-TW" altLang="en-US"/>
        </a:p>
      </dgm:t>
    </dgm:pt>
    <dgm:pt modelId="{B7998672-148A-437B-B99E-6CFA4AA9BA0B}" type="pres">
      <dgm:prSet presAssocID="{2F951205-82BF-40BE-B567-E9D7FFCD5BA7}" presName="linear" presStyleCnt="0">
        <dgm:presLayoutVars>
          <dgm:animLvl val="lvl"/>
          <dgm:resizeHandles val="exact"/>
        </dgm:presLayoutVars>
      </dgm:prSet>
      <dgm:spPr/>
    </dgm:pt>
    <dgm:pt modelId="{056F1471-2237-495A-9897-41D9E68E30F8}" type="pres">
      <dgm:prSet presAssocID="{DA5D0B99-7250-4FA1-998E-CEB43D1851DC}" presName="parentText" presStyleLbl="node1" presStyleIdx="0" presStyleCnt="2" custLinFactNeighborX="-12115" custLinFactNeighborY="-66146">
        <dgm:presLayoutVars>
          <dgm:chMax val="0"/>
          <dgm:bulletEnabled val="1"/>
        </dgm:presLayoutVars>
      </dgm:prSet>
      <dgm:spPr/>
    </dgm:pt>
    <dgm:pt modelId="{9117467C-D03C-481E-B87A-0D1132FD7123}" type="pres">
      <dgm:prSet presAssocID="{73B4D7FA-9302-4836-9696-AED7EEC6A82C}" presName="spacer" presStyleCnt="0"/>
      <dgm:spPr/>
    </dgm:pt>
    <dgm:pt modelId="{2E07908F-2988-4718-9843-26D7EF2057BC}" type="pres">
      <dgm:prSet presAssocID="{01A25184-4D29-4440-8367-F058E088659D}" presName="parentText" presStyleLbl="node1" presStyleIdx="1" presStyleCnt="2">
        <dgm:presLayoutVars>
          <dgm:chMax val="0"/>
          <dgm:bulletEnabled val="1"/>
        </dgm:presLayoutVars>
      </dgm:prSet>
      <dgm:spPr/>
    </dgm:pt>
    <dgm:pt modelId="{772683F4-6888-4A56-B06D-0AB8D07D6F9F}" type="pres">
      <dgm:prSet presAssocID="{01A25184-4D29-4440-8367-F058E088659D}" presName="childText" presStyleLbl="revTx" presStyleIdx="0" presStyleCnt="1">
        <dgm:presLayoutVars>
          <dgm:bulletEnabled val="1"/>
        </dgm:presLayoutVars>
      </dgm:prSet>
      <dgm:spPr/>
    </dgm:pt>
  </dgm:ptLst>
  <dgm:cxnLst>
    <dgm:cxn modelId="{8FFA0D4A-571A-464C-A20A-106A1EFFA68A}" type="presOf" srcId="{01A25184-4D29-4440-8367-F058E088659D}" destId="{2E07908F-2988-4718-9843-26D7EF2057BC}" srcOrd="0" destOrd="0" presId="urn:microsoft.com/office/officeart/2005/8/layout/vList2"/>
    <dgm:cxn modelId="{D6824F95-B1FF-4F69-8065-6150C79BC214}" srcId="{01A25184-4D29-4440-8367-F058E088659D}" destId="{43E67861-9397-4FDD-866F-CB744E6E1CD6}" srcOrd="0" destOrd="0" parTransId="{8E4872CB-E93B-4226-8CC0-A73D49B1DDBB}" sibTransId="{461ACAAD-702B-42DC-BD2F-0081B7CE44A8}"/>
    <dgm:cxn modelId="{28042296-D0A4-419D-BB9C-84A010D35E64}" type="presOf" srcId="{DA5D0B99-7250-4FA1-998E-CEB43D1851DC}" destId="{056F1471-2237-495A-9897-41D9E68E30F8}" srcOrd="0" destOrd="0" presId="urn:microsoft.com/office/officeart/2005/8/layout/vList2"/>
    <dgm:cxn modelId="{AA751797-268A-4823-B159-D0DD22693639}" type="presOf" srcId="{2F951205-82BF-40BE-B567-E9D7FFCD5BA7}" destId="{B7998672-148A-437B-B99E-6CFA4AA9BA0B}" srcOrd="0" destOrd="0" presId="urn:microsoft.com/office/officeart/2005/8/layout/vList2"/>
    <dgm:cxn modelId="{3402B1AA-D630-4C5F-A46C-A5A18161C3E5}" type="presOf" srcId="{43E67861-9397-4FDD-866F-CB744E6E1CD6}" destId="{772683F4-6888-4A56-B06D-0AB8D07D6F9F}" srcOrd="0" destOrd="0" presId="urn:microsoft.com/office/officeart/2005/8/layout/vList2"/>
    <dgm:cxn modelId="{947CA8CB-82ED-459D-8967-333AD7D0CBD7}" srcId="{2F951205-82BF-40BE-B567-E9D7FFCD5BA7}" destId="{DA5D0B99-7250-4FA1-998E-CEB43D1851DC}" srcOrd="0" destOrd="0" parTransId="{79CC7F35-4DF5-426E-A414-B764B8038678}" sibTransId="{73B4D7FA-9302-4836-9696-AED7EEC6A82C}"/>
    <dgm:cxn modelId="{B43C05D7-95E0-4928-B6A0-D0952A93E457}" srcId="{2F951205-82BF-40BE-B567-E9D7FFCD5BA7}" destId="{01A25184-4D29-4440-8367-F058E088659D}" srcOrd="1" destOrd="0" parTransId="{C0B3DADC-B0A2-4874-B65F-E0A614E399C5}" sibTransId="{46271095-E4AE-406D-AB43-F079B90DB204}"/>
    <dgm:cxn modelId="{959CC11D-1726-4040-B7CB-3289389A4B53}" type="presParOf" srcId="{B7998672-148A-437B-B99E-6CFA4AA9BA0B}" destId="{056F1471-2237-495A-9897-41D9E68E30F8}" srcOrd="0" destOrd="0" presId="urn:microsoft.com/office/officeart/2005/8/layout/vList2"/>
    <dgm:cxn modelId="{F6DD43C5-D0C6-4194-A745-1C6D8F2AA906}" type="presParOf" srcId="{B7998672-148A-437B-B99E-6CFA4AA9BA0B}" destId="{9117467C-D03C-481E-B87A-0D1132FD7123}" srcOrd="1" destOrd="0" presId="urn:microsoft.com/office/officeart/2005/8/layout/vList2"/>
    <dgm:cxn modelId="{A49F42E6-7897-4F6A-A300-64DCF903F2A6}" type="presParOf" srcId="{B7998672-148A-437B-B99E-6CFA4AA9BA0B}" destId="{2E07908F-2988-4718-9843-26D7EF2057BC}" srcOrd="2" destOrd="0" presId="urn:microsoft.com/office/officeart/2005/8/layout/vList2"/>
    <dgm:cxn modelId="{00271200-0678-426C-9F6D-3F54CF54835D}" type="presParOf" srcId="{B7998672-148A-437B-B99E-6CFA4AA9BA0B}" destId="{772683F4-6888-4A56-B06D-0AB8D07D6F9F}"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6F1471-2237-495A-9897-41D9E68E30F8}">
      <dsp:nvSpPr>
        <dsp:cNvPr id="0" name=""/>
        <dsp:cNvSpPr/>
      </dsp:nvSpPr>
      <dsp:spPr>
        <a:xfrm>
          <a:off x="0" y="0"/>
          <a:ext cx="6076515" cy="106799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zh-TW" altLang="en-US" sz="3200" kern="1200" dirty="0">
              <a:latin typeface="標楷體" panose="03000509000000000000" pitchFamily="65" charset="-120"/>
              <a:ea typeface="標楷體" panose="03000509000000000000" pitchFamily="65" charset="-120"/>
            </a:rPr>
            <a:t>歡迎小一、二學生報名參加音樂小小班。</a:t>
          </a:r>
        </a:p>
      </dsp:txBody>
      <dsp:txXfrm>
        <a:off x="52135" y="52135"/>
        <a:ext cx="5972245" cy="963720"/>
      </dsp:txXfrm>
    </dsp:sp>
    <dsp:sp modelId="{2E07908F-2988-4718-9843-26D7EF2057BC}">
      <dsp:nvSpPr>
        <dsp:cNvPr id="0" name=""/>
        <dsp:cNvSpPr/>
      </dsp:nvSpPr>
      <dsp:spPr>
        <a:xfrm>
          <a:off x="0" y="1083322"/>
          <a:ext cx="6076515" cy="106799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600200" rtl="0">
            <a:lnSpc>
              <a:spcPct val="90000"/>
            </a:lnSpc>
            <a:spcBef>
              <a:spcPct val="0"/>
            </a:spcBef>
            <a:spcAft>
              <a:spcPct val="35000"/>
            </a:spcAft>
            <a:buNone/>
          </a:pPr>
          <a:r>
            <a:rPr lang="zh-TW" altLang="en-US" sz="3200" kern="1200" dirty="0">
              <a:solidFill>
                <a:prstClr val="white"/>
              </a:solidFill>
              <a:latin typeface="標楷體" panose="03000509000000000000" pitchFamily="65" charset="-120"/>
              <a:ea typeface="標楷體" panose="03000509000000000000" pitchFamily="65" charset="-120"/>
              <a:cs typeface="+mn-cs"/>
            </a:rPr>
            <a:t>今年</a:t>
          </a:r>
          <a:r>
            <a:rPr lang="zh-TW" sz="3200" kern="1200" dirty="0">
              <a:solidFill>
                <a:prstClr val="white"/>
              </a:solidFill>
              <a:latin typeface="標楷體" panose="03000509000000000000" pitchFamily="65" charset="-120"/>
              <a:ea typeface="標楷體" panose="03000509000000000000" pitchFamily="65" charset="-120"/>
              <a:cs typeface="+mn-cs"/>
            </a:rPr>
            <a:t>音樂班招生時間在</a:t>
          </a:r>
          <a:r>
            <a:rPr lang="en-US" sz="3200" kern="1200" dirty="0">
              <a:solidFill>
                <a:prstClr val="white"/>
              </a:solidFill>
              <a:latin typeface="標楷體" panose="03000509000000000000" pitchFamily="65" charset="-120"/>
              <a:ea typeface="標楷體" panose="03000509000000000000" pitchFamily="65" charset="-120"/>
              <a:cs typeface="+mn-cs"/>
            </a:rPr>
            <a:t>5</a:t>
          </a:r>
          <a:r>
            <a:rPr lang="zh-TW" sz="3200" kern="1200" dirty="0">
              <a:solidFill>
                <a:prstClr val="white"/>
              </a:solidFill>
              <a:latin typeface="標楷體" panose="03000509000000000000" pitchFamily="65" charset="-120"/>
              <a:ea typeface="標楷體" panose="03000509000000000000" pitchFamily="65" charset="-120"/>
              <a:cs typeface="+mn-cs"/>
            </a:rPr>
            <a:t>月報名</a:t>
          </a:r>
          <a:r>
            <a:rPr lang="zh-TW" altLang="en-US" sz="3200" kern="1200" dirty="0">
              <a:solidFill>
                <a:prstClr val="white"/>
              </a:solidFill>
              <a:latin typeface="標楷體" panose="03000509000000000000" pitchFamily="65" charset="-120"/>
              <a:ea typeface="標楷體" panose="03000509000000000000" pitchFamily="65" charset="-120"/>
              <a:cs typeface="+mn-cs"/>
            </a:rPr>
            <a:t>，</a:t>
          </a:r>
          <a:r>
            <a:rPr lang="en-US" altLang="zh-TW" sz="3200" kern="1200" dirty="0">
              <a:solidFill>
                <a:prstClr val="white"/>
              </a:solidFill>
              <a:latin typeface="標楷體" panose="03000509000000000000" pitchFamily="65" charset="-120"/>
              <a:ea typeface="標楷體" panose="03000509000000000000" pitchFamily="65" charset="-120"/>
              <a:cs typeface="+mn-cs"/>
            </a:rPr>
            <a:t>5</a:t>
          </a:r>
          <a:r>
            <a:rPr lang="zh-TW" altLang="en-US" sz="3200" kern="1200" dirty="0">
              <a:solidFill>
                <a:prstClr val="white"/>
              </a:solidFill>
              <a:latin typeface="標楷體" panose="03000509000000000000" pitchFamily="65" charset="-120"/>
              <a:ea typeface="標楷體" panose="03000509000000000000" pitchFamily="65" charset="-120"/>
              <a:cs typeface="+mn-cs"/>
            </a:rPr>
            <a:t>月</a:t>
          </a:r>
          <a:r>
            <a:rPr lang="en-US" altLang="zh-TW" sz="3200" kern="1200" dirty="0">
              <a:solidFill>
                <a:prstClr val="white"/>
              </a:solidFill>
              <a:latin typeface="標楷體" panose="03000509000000000000" pitchFamily="65" charset="-120"/>
              <a:ea typeface="標楷體" panose="03000509000000000000" pitchFamily="65" charset="-120"/>
              <a:cs typeface="+mn-cs"/>
            </a:rPr>
            <a:t>24</a:t>
          </a:r>
          <a:r>
            <a:rPr lang="zh-TW" altLang="en-US" sz="3200" kern="1200" dirty="0">
              <a:solidFill>
                <a:prstClr val="white"/>
              </a:solidFill>
              <a:latin typeface="標楷體" panose="03000509000000000000" pitchFamily="65" charset="-120"/>
              <a:ea typeface="標楷體" panose="03000509000000000000" pitchFamily="65" charset="-120"/>
              <a:cs typeface="+mn-cs"/>
            </a:rPr>
            <a:t>日考試。</a:t>
          </a:r>
          <a:endParaRPr lang="zh-TW" sz="3200" kern="1200" dirty="0">
            <a:solidFill>
              <a:prstClr val="white"/>
            </a:solidFill>
            <a:latin typeface="標楷體" panose="03000509000000000000" pitchFamily="65" charset="-120"/>
            <a:ea typeface="標楷體" panose="03000509000000000000" pitchFamily="65" charset="-120"/>
            <a:cs typeface="+mn-cs"/>
          </a:endParaRPr>
        </a:p>
      </dsp:txBody>
      <dsp:txXfrm>
        <a:off x="52135" y="1135457"/>
        <a:ext cx="5972245" cy="963720"/>
      </dsp:txXfrm>
    </dsp:sp>
    <dsp:sp modelId="{772683F4-6888-4A56-B06D-0AB8D07D6F9F}">
      <dsp:nvSpPr>
        <dsp:cNvPr id="0" name=""/>
        <dsp:cNvSpPr/>
      </dsp:nvSpPr>
      <dsp:spPr>
        <a:xfrm>
          <a:off x="0" y="2151313"/>
          <a:ext cx="6076515" cy="82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929" tIns="35560" rIns="199136" bIns="35560" numCol="1" spcCol="1270" anchor="t" anchorCtr="0">
          <a:noAutofit/>
        </a:bodyPr>
        <a:lstStyle/>
        <a:p>
          <a:pPr marL="285750" lvl="1" indent="-285750" algn="l" defTabSz="1244600" rtl="0">
            <a:lnSpc>
              <a:spcPct val="90000"/>
            </a:lnSpc>
            <a:spcBef>
              <a:spcPct val="0"/>
            </a:spcBef>
            <a:spcAft>
              <a:spcPct val="20000"/>
            </a:spcAft>
            <a:buChar char="•"/>
          </a:pPr>
          <a:endParaRPr lang="zh-TW" altLang="en-US" sz="2800" kern="1200" dirty="0">
            <a:latin typeface="標楷體" panose="03000509000000000000" pitchFamily="65" charset="-120"/>
            <a:ea typeface="標楷體" panose="03000509000000000000" pitchFamily="65" charset="-120"/>
          </a:endParaRPr>
        </a:p>
      </dsp:txBody>
      <dsp:txXfrm>
        <a:off x="0" y="2151313"/>
        <a:ext cx="6076515" cy="8215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FBCD70-3DBA-42DA-9E7B-48F0EA3E5939}" type="datetimeFigureOut">
              <a:rPr lang="zh-TW" altLang="en-US" smtClean="0"/>
              <a:t>2025/2/11</a:t>
            </a:fld>
            <a:endParaRPr lang="zh-TW" altLang="en-US"/>
          </a:p>
        </p:txBody>
      </p:sp>
      <p:sp>
        <p:nvSpPr>
          <p:cNvPr id="4" name="投影片影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7F5826-184E-4C5F-9C53-FDD8BAB0E64C}" type="slidenum">
              <a:rPr lang="zh-TW" altLang="en-US" smtClean="0"/>
              <a:t>‹#›</a:t>
            </a:fld>
            <a:endParaRPr lang="zh-TW" altLang="en-US"/>
          </a:p>
        </p:txBody>
      </p:sp>
    </p:spTree>
    <p:extLst>
      <p:ext uri="{BB962C8B-B14F-4D97-AF65-F5344CB8AC3E}">
        <p14:creationId xmlns:p14="http://schemas.microsoft.com/office/powerpoint/2010/main" val="2073055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7EEA9C4-FAFD-4403-8653-F1186DEFEECD}" type="slidenum">
              <a:rPr lang="zh-TW" altLang="en-US" smtClean="0"/>
              <a:t>45</a:t>
            </a:fld>
            <a:endParaRPr lang="zh-TW" altLang="en-US"/>
          </a:p>
        </p:txBody>
      </p:sp>
      <p:sp>
        <p:nvSpPr>
          <p:cNvPr id="5" name="日期版面配置區 4"/>
          <p:cNvSpPr>
            <a:spLocks noGrp="1"/>
          </p:cNvSpPr>
          <p:nvPr>
            <p:ph type="dt" idx="11"/>
          </p:nvPr>
        </p:nvSpPr>
        <p:spPr/>
        <p:txBody>
          <a:bodyPr/>
          <a:lstStyle/>
          <a:p>
            <a:r>
              <a:rPr lang="en-US" altLang="zh-TW"/>
              <a:t>2017/7/3</a:t>
            </a:r>
            <a:endParaRPr lang="zh-TW" altLang="en-US"/>
          </a:p>
        </p:txBody>
      </p:sp>
    </p:spTree>
    <p:extLst>
      <p:ext uri="{BB962C8B-B14F-4D97-AF65-F5344CB8AC3E}">
        <p14:creationId xmlns:p14="http://schemas.microsoft.com/office/powerpoint/2010/main" val="2631056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7EEA9C4-FAFD-4403-8653-F1186DEFEECD}" type="slidenum">
              <a:rPr lang="zh-TW" altLang="en-US" smtClean="0"/>
              <a:t>46</a:t>
            </a:fld>
            <a:endParaRPr lang="zh-TW" altLang="en-US"/>
          </a:p>
        </p:txBody>
      </p:sp>
      <p:sp>
        <p:nvSpPr>
          <p:cNvPr id="5" name="日期版面配置區 4"/>
          <p:cNvSpPr>
            <a:spLocks noGrp="1"/>
          </p:cNvSpPr>
          <p:nvPr>
            <p:ph type="dt" idx="11"/>
          </p:nvPr>
        </p:nvSpPr>
        <p:spPr/>
        <p:txBody>
          <a:bodyPr/>
          <a:lstStyle/>
          <a:p>
            <a:r>
              <a:rPr lang="en-US" altLang="zh-TW"/>
              <a:t>2017/7/3</a:t>
            </a:r>
            <a:endParaRPr lang="zh-TW" altLang="en-US"/>
          </a:p>
        </p:txBody>
      </p:sp>
    </p:spTree>
    <p:extLst>
      <p:ext uri="{BB962C8B-B14F-4D97-AF65-F5344CB8AC3E}">
        <p14:creationId xmlns:p14="http://schemas.microsoft.com/office/powerpoint/2010/main" val="1898576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7EEA9C4-FAFD-4403-8653-F1186DEFEECD}" type="slidenum">
              <a:rPr lang="zh-TW" altLang="en-US" smtClean="0"/>
              <a:t>47</a:t>
            </a:fld>
            <a:endParaRPr lang="zh-TW" altLang="en-US"/>
          </a:p>
        </p:txBody>
      </p:sp>
      <p:sp>
        <p:nvSpPr>
          <p:cNvPr id="5" name="日期版面配置區 4"/>
          <p:cNvSpPr>
            <a:spLocks noGrp="1"/>
          </p:cNvSpPr>
          <p:nvPr>
            <p:ph type="dt" idx="11"/>
          </p:nvPr>
        </p:nvSpPr>
        <p:spPr/>
        <p:txBody>
          <a:bodyPr/>
          <a:lstStyle/>
          <a:p>
            <a:r>
              <a:rPr lang="en-US" altLang="zh-TW"/>
              <a:t>2017/7/3</a:t>
            </a:r>
            <a:endParaRPr lang="zh-TW" altLang="en-US"/>
          </a:p>
        </p:txBody>
      </p:sp>
    </p:spTree>
    <p:extLst>
      <p:ext uri="{BB962C8B-B14F-4D97-AF65-F5344CB8AC3E}">
        <p14:creationId xmlns:p14="http://schemas.microsoft.com/office/powerpoint/2010/main" val="50884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7EEA9C4-FAFD-4403-8653-F1186DEFEECD}" type="slidenum">
              <a:rPr lang="zh-TW" altLang="en-US" smtClean="0"/>
              <a:t>48</a:t>
            </a:fld>
            <a:endParaRPr lang="zh-TW" altLang="en-US"/>
          </a:p>
        </p:txBody>
      </p:sp>
      <p:sp>
        <p:nvSpPr>
          <p:cNvPr id="5" name="日期版面配置區 4"/>
          <p:cNvSpPr>
            <a:spLocks noGrp="1"/>
          </p:cNvSpPr>
          <p:nvPr>
            <p:ph type="dt" idx="11"/>
          </p:nvPr>
        </p:nvSpPr>
        <p:spPr/>
        <p:txBody>
          <a:bodyPr/>
          <a:lstStyle/>
          <a:p>
            <a:r>
              <a:rPr lang="en-US" altLang="zh-TW"/>
              <a:t>2017/7/3</a:t>
            </a:r>
            <a:endParaRPr lang="zh-TW" altLang="en-US"/>
          </a:p>
        </p:txBody>
      </p:sp>
    </p:spTree>
    <p:extLst>
      <p:ext uri="{BB962C8B-B14F-4D97-AF65-F5344CB8AC3E}">
        <p14:creationId xmlns:p14="http://schemas.microsoft.com/office/powerpoint/2010/main" val="93305943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F054BC23-3768-45B3-AA1A-D7182CC98A8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122363"/>
            <a:ext cx="7772400" cy="2387600"/>
          </a:xfrm>
        </p:spPr>
        <p:txBody>
          <a:bodyPr anchor="b">
            <a:normAutofit/>
          </a:bodyPr>
          <a:lstStyle>
            <a:lvl1pPr algn="ctr">
              <a:defRPr sz="5400">
                <a:solidFill>
                  <a:srgbClr val="7030A0"/>
                </a:solidFill>
                <a:latin typeface="標楷體" panose="03000509000000000000" pitchFamily="65" charset="-120"/>
                <a:ea typeface="標楷體" panose="03000509000000000000" pitchFamily="65" charset="-120"/>
              </a:defRPr>
            </a:lvl1pPr>
          </a:lstStyle>
          <a:p>
            <a:r>
              <a:rPr lang="zh-TW" altLang="en-US" dirty="0"/>
              <a:t>按一下以編輯母片標題樣式</a:t>
            </a:r>
            <a:endParaRPr lang="en-US" dirty="0"/>
          </a:p>
        </p:txBody>
      </p:sp>
      <p:sp>
        <p:nvSpPr>
          <p:cNvPr id="3" name="Subtitle 2"/>
          <p:cNvSpPr>
            <a:spLocks noGrp="1"/>
          </p:cNvSpPr>
          <p:nvPr>
            <p:ph type="subTitle" idx="1"/>
          </p:nvPr>
        </p:nvSpPr>
        <p:spPr>
          <a:xfrm>
            <a:off x="5546784" y="4761780"/>
            <a:ext cx="2454215" cy="496019"/>
          </a:xfrm>
        </p:spPr>
        <p:txBody>
          <a:bodyPr/>
          <a:lstStyle>
            <a:lvl1pPr marL="0" indent="0" algn="ctr">
              <a:buNone/>
              <a:defRPr sz="2400">
                <a:latin typeface="標楷體" panose="03000509000000000000" pitchFamily="65" charset="-120"/>
                <a:ea typeface="標楷體" panose="03000509000000000000" pitchFamily="65" charset="-12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dirty="0"/>
              <a:t>按一下以編輯</a:t>
            </a:r>
            <a:endParaRPr lang="en-US" dirty="0"/>
          </a:p>
        </p:txBody>
      </p:sp>
      <p:sp>
        <p:nvSpPr>
          <p:cNvPr id="4" name="Date Placeholder 3"/>
          <p:cNvSpPr>
            <a:spLocks noGrp="1"/>
          </p:cNvSpPr>
          <p:nvPr>
            <p:ph type="dt" sz="half" idx="10"/>
          </p:nvPr>
        </p:nvSpPr>
        <p:spPr/>
        <p:txBody>
          <a:bodyPr/>
          <a:lstStyle/>
          <a:p>
            <a:fld id="{60AF87CF-D6C4-4741-AA3A-D74A716F7B51}" type="datetimeFigureOut">
              <a:rPr lang="zh-TW" altLang="en-US" smtClean="0"/>
              <a:t>2025/2/11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B4A748C-6C2E-4227-A808-F5F9E3EBB95B}" type="slidenum">
              <a:rPr lang="zh-TW" altLang="en-US" smtClean="0"/>
              <a:t>‹#›</a:t>
            </a:fld>
            <a:endParaRPr lang="zh-TW" altLang="en-US"/>
          </a:p>
        </p:txBody>
      </p:sp>
      <p:sp>
        <p:nvSpPr>
          <p:cNvPr id="9" name="矩形 8">
            <a:extLst>
              <a:ext uri="{FF2B5EF4-FFF2-40B4-BE49-F238E27FC236}">
                <a16:creationId xmlns:a16="http://schemas.microsoft.com/office/drawing/2014/main" id="{909180ED-7002-4C5A-A5B0-FAB591F9A2D5}"/>
              </a:ext>
            </a:extLst>
          </p:cNvPr>
          <p:cNvSpPr/>
          <p:nvPr userDrawn="1"/>
        </p:nvSpPr>
        <p:spPr>
          <a:xfrm>
            <a:off x="7042150" y="6505855"/>
            <a:ext cx="2132315" cy="369332"/>
          </a:xfrm>
          <a:prstGeom prst="rect">
            <a:avLst/>
          </a:prstGeom>
        </p:spPr>
        <p:txBody>
          <a:bodyPr wrap="none">
            <a:spAutoFit/>
          </a:bodyPr>
          <a:lstStyle/>
          <a:p>
            <a:r>
              <a:rPr lang="zh-TW" altLang="en-US" dirty="0"/>
              <a:t> </a:t>
            </a:r>
            <a:r>
              <a:rPr lang="zh-TW" altLang="en-US" sz="1000" dirty="0">
                <a:solidFill>
                  <a:schemeClr val="bg1">
                    <a:lumMod val="95000"/>
                  </a:schemeClr>
                </a:solidFill>
              </a:rPr>
              <a:t>圖片來源：</a:t>
            </a:r>
            <a:r>
              <a:rPr lang="pt-BR" altLang="zh-TW" sz="1000" dirty="0">
                <a:solidFill>
                  <a:schemeClr val="bg1">
                    <a:lumMod val="95000"/>
                  </a:schemeClr>
                </a:solidFill>
              </a:rPr>
              <a:t>https://zh.pngtree.com/</a:t>
            </a:r>
            <a:endParaRPr lang="zh-TW" altLang="en-US" sz="1000" dirty="0">
              <a:solidFill>
                <a:schemeClr val="bg1">
                  <a:lumMod val="95000"/>
                </a:schemeClr>
              </a:solidFill>
            </a:endParaRPr>
          </a:p>
        </p:txBody>
      </p:sp>
    </p:spTree>
    <p:extLst>
      <p:ext uri="{BB962C8B-B14F-4D97-AF65-F5344CB8AC3E}">
        <p14:creationId xmlns:p14="http://schemas.microsoft.com/office/powerpoint/2010/main" val="3260252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60AF87CF-D6C4-4741-AA3A-D74A716F7B51}" type="datetimeFigureOut">
              <a:rPr lang="zh-TW" altLang="en-US" smtClean="0"/>
              <a:t>2025/2/11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B4A748C-6C2E-4227-A808-F5F9E3EBB95B}" type="slidenum">
              <a:rPr lang="zh-TW" altLang="en-US" smtClean="0"/>
              <a:t>‹#›</a:t>
            </a:fld>
            <a:endParaRPr lang="zh-TW" altLang="en-US"/>
          </a:p>
        </p:txBody>
      </p:sp>
    </p:spTree>
    <p:extLst>
      <p:ext uri="{BB962C8B-B14F-4D97-AF65-F5344CB8AC3E}">
        <p14:creationId xmlns:p14="http://schemas.microsoft.com/office/powerpoint/2010/main" val="1857005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60AF87CF-D6C4-4741-AA3A-D74A716F7B51}" type="datetimeFigureOut">
              <a:rPr lang="zh-TW" altLang="en-US" smtClean="0"/>
              <a:t>2025/2/11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B4A748C-6C2E-4227-A808-F5F9E3EBB95B}" type="slidenum">
              <a:rPr lang="zh-TW" altLang="en-US" smtClean="0"/>
              <a:t>‹#›</a:t>
            </a:fld>
            <a:endParaRPr lang="zh-TW" altLang="en-US"/>
          </a:p>
        </p:txBody>
      </p:sp>
    </p:spTree>
    <p:extLst>
      <p:ext uri="{BB962C8B-B14F-4D97-AF65-F5344CB8AC3E}">
        <p14:creationId xmlns:p14="http://schemas.microsoft.com/office/powerpoint/2010/main" val="1037009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EE49BD9C-71B9-43D1-A363-3DFAFC9D63E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65582" y="447675"/>
            <a:ext cx="2706418" cy="729456"/>
          </a:xfrm>
        </p:spPr>
        <p:txBody>
          <a:bodyPr/>
          <a:lstStyle>
            <a:lvl1pPr>
              <a:defRPr sz="3200" u="sng">
                <a:solidFill>
                  <a:schemeClr val="accent2">
                    <a:lumMod val="75000"/>
                  </a:schemeClr>
                </a:solidFill>
                <a:latin typeface="標楷體" panose="03000509000000000000" pitchFamily="65" charset="-120"/>
                <a:ea typeface="標楷體" panose="03000509000000000000" pitchFamily="65" charset="-120"/>
              </a:defRPr>
            </a:lvl1pPr>
          </a:lstStyle>
          <a:p>
            <a:r>
              <a:rPr lang="zh-TW" altLang="en-US" dirty="0"/>
              <a:t>按一下以</a:t>
            </a:r>
            <a:endParaRPr lang="en-US" dirty="0"/>
          </a:p>
        </p:txBody>
      </p:sp>
      <p:sp>
        <p:nvSpPr>
          <p:cNvPr id="3" name="Content Placeholder 2"/>
          <p:cNvSpPr>
            <a:spLocks noGrp="1"/>
          </p:cNvSpPr>
          <p:nvPr>
            <p:ph idx="1"/>
          </p:nvPr>
        </p:nvSpPr>
        <p:spPr>
          <a:xfrm>
            <a:off x="628650" y="1422400"/>
            <a:ext cx="7886700" cy="5299076"/>
          </a:xfrm>
        </p:spPr>
        <p:txBody>
          <a:bodyPr/>
          <a:lstStyle>
            <a:lvl1pPr>
              <a:lnSpc>
                <a:spcPct val="100000"/>
              </a:lnSpc>
              <a:defRPr sz="2600">
                <a:solidFill>
                  <a:schemeClr val="accent2">
                    <a:lumMod val="50000"/>
                  </a:schemeClr>
                </a:solidFill>
                <a:latin typeface="標楷體" panose="03000509000000000000" pitchFamily="65" charset="-120"/>
                <a:ea typeface="標楷體" panose="03000509000000000000" pitchFamily="65" charset="-120"/>
              </a:defRPr>
            </a:lvl1pPr>
            <a:lvl2pPr>
              <a:lnSpc>
                <a:spcPct val="100000"/>
              </a:lnSpc>
              <a:defRPr>
                <a:latin typeface="標楷體" panose="03000509000000000000" pitchFamily="65" charset="-120"/>
                <a:ea typeface="標楷體" panose="03000509000000000000" pitchFamily="65" charset="-120"/>
              </a:defRPr>
            </a:lvl2pPr>
            <a:lvl3pPr>
              <a:lnSpc>
                <a:spcPct val="100000"/>
              </a:lnSpc>
              <a:defRPr>
                <a:latin typeface="標楷體" panose="03000509000000000000" pitchFamily="65" charset="-120"/>
                <a:ea typeface="標楷體" panose="03000509000000000000" pitchFamily="65" charset="-120"/>
              </a:defRPr>
            </a:lvl3pPr>
            <a:lvl4pPr>
              <a:lnSpc>
                <a:spcPct val="100000"/>
              </a:lnSpc>
              <a:defRPr>
                <a:latin typeface="標楷體" panose="03000509000000000000" pitchFamily="65" charset="-120"/>
                <a:ea typeface="標楷體" panose="03000509000000000000" pitchFamily="65" charset="-120"/>
              </a:defRPr>
            </a:lvl4pPr>
            <a:lvl5pPr>
              <a:lnSpc>
                <a:spcPct val="100000"/>
              </a:lnSpc>
              <a:defRPr>
                <a:latin typeface="標楷體" panose="03000509000000000000" pitchFamily="65" charset="-120"/>
                <a:ea typeface="標楷體" panose="03000509000000000000" pitchFamily="65" charset="-120"/>
              </a:defRPr>
            </a:lvl5p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p:txBody>
          <a:bodyPr/>
          <a:lstStyle/>
          <a:p>
            <a:fld id="{60AF87CF-D6C4-4741-AA3A-D74A716F7B51}" type="datetimeFigureOut">
              <a:rPr lang="zh-TW" altLang="en-US" smtClean="0"/>
              <a:t>2025/2/11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B4A748C-6C2E-4227-A808-F5F9E3EBB95B}" type="slidenum">
              <a:rPr lang="zh-TW" altLang="en-US" smtClean="0"/>
              <a:t>‹#›</a:t>
            </a:fld>
            <a:endParaRPr lang="zh-TW" altLang="en-US"/>
          </a:p>
        </p:txBody>
      </p:sp>
      <p:sp>
        <p:nvSpPr>
          <p:cNvPr id="8" name="矩形 7">
            <a:extLst>
              <a:ext uri="{FF2B5EF4-FFF2-40B4-BE49-F238E27FC236}">
                <a16:creationId xmlns:a16="http://schemas.microsoft.com/office/drawing/2014/main" id="{A628E06F-B9CE-49A2-9FD9-90470C5F2817}"/>
              </a:ext>
            </a:extLst>
          </p:cNvPr>
          <p:cNvSpPr/>
          <p:nvPr userDrawn="1"/>
        </p:nvSpPr>
        <p:spPr>
          <a:xfrm>
            <a:off x="7042150" y="6505855"/>
            <a:ext cx="2132315" cy="369332"/>
          </a:xfrm>
          <a:prstGeom prst="rect">
            <a:avLst/>
          </a:prstGeom>
        </p:spPr>
        <p:txBody>
          <a:bodyPr wrap="none">
            <a:spAutoFit/>
          </a:bodyPr>
          <a:lstStyle/>
          <a:p>
            <a:r>
              <a:rPr lang="zh-TW" altLang="en-US" dirty="0"/>
              <a:t> </a:t>
            </a:r>
            <a:r>
              <a:rPr lang="zh-TW" altLang="en-US" sz="1000" dirty="0">
                <a:solidFill>
                  <a:schemeClr val="bg1">
                    <a:lumMod val="95000"/>
                  </a:schemeClr>
                </a:solidFill>
              </a:rPr>
              <a:t>圖片來源：</a:t>
            </a:r>
            <a:r>
              <a:rPr lang="pt-BR" altLang="zh-TW" sz="1000" dirty="0">
                <a:solidFill>
                  <a:schemeClr val="bg1">
                    <a:lumMod val="95000"/>
                  </a:schemeClr>
                </a:solidFill>
              </a:rPr>
              <a:t>https://zh.pngtree.com/</a:t>
            </a:r>
            <a:endParaRPr lang="zh-TW" altLang="en-US" sz="1000" dirty="0">
              <a:solidFill>
                <a:schemeClr val="bg1">
                  <a:lumMod val="95000"/>
                </a:schemeClr>
              </a:solidFill>
            </a:endParaRPr>
          </a:p>
        </p:txBody>
      </p:sp>
    </p:spTree>
    <p:extLst>
      <p:ext uri="{BB962C8B-B14F-4D97-AF65-F5344CB8AC3E}">
        <p14:creationId xmlns:p14="http://schemas.microsoft.com/office/powerpoint/2010/main" val="3193978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60AF87CF-D6C4-4741-AA3A-D74A716F7B51}" type="datetimeFigureOut">
              <a:rPr lang="zh-TW" altLang="en-US" smtClean="0"/>
              <a:t>2025/2/11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B4A748C-6C2E-4227-A808-F5F9E3EBB95B}" type="slidenum">
              <a:rPr lang="zh-TW" altLang="en-US" smtClean="0"/>
              <a:t>‹#›</a:t>
            </a:fld>
            <a:endParaRPr lang="zh-TW" altLang="en-US"/>
          </a:p>
        </p:txBody>
      </p:sp>
    </p:spTree>
    <p:extLst>
      <p:ext uri="{BB962C8B-B14F-4D97-AF65-F5344CB8AC3E}">
        <p14:creationId xmlns:p14="http://schemas.microsoft.com/office/powerpoint/2010/main" val="2780404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60AF87CF-D6C4-4741-AA3A-D74A716F7B51}" type="datetimeFigureOut">
              <a:rPr lang="zh-TW" altLang="en-US" smtClean="0"/>
              <a:t>2025/2/11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6B4A748C-6C2E-4227-A808-F5F9E3EBB95B}" type="slidenum">
              <a:rPr lang="zh-TW" altLang="en-US" smtClean="0"/>
              <a:t>‹#›</a:t>
            </a:fld>
            <a:endParaRPr lang="zh-TW" altLang="en-US"/>
          </a:p>
        </p:txBody>
      </p:sp>
    </p:spTree>
    <p:extLst>
      <p:ext uri="{BB962C8B-B14F-4D97-AF65-F5344CB8AC3E}">
        <p14:creationId xmlns:p14="http://schemas.microsoft.com/office/powerpoint/2010/main" val="3937219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60AF87CF-D6C4-4741-AA3A-D74A716F7B51}" type="datetimeFigureOut">
              <a:rPr lang="zh-TW" altLang="en-US" smtClean="0"/>
              <a:t>2025/2/11</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6B4A748C-6C2E-4227-A808-F5F9E3EBB95B}" type="slidenum">
              <a:rPr lang="zh-TW" altLang="en-US" smtClean="0"/>
              <a:t>‹#›</a:t>
            </a:fld>
            <a:endParaRPr lang="zh-TW" altLang="en-US"/>
          </a:p>
        </p:txBody>
      </p:sp>
    </p:spTree>
    <p:extLst>
      <p:ext uri="{BB962C8B-B14F-4D97-AF65-F5344CB8AC3E}">
        <p14:creationId xmlns:p14="http://schemas.microsoft.com/office/powerpoint/2010/main" val="3089223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60AF87CF-D6C4-4741-AA3A-D74A716F7B51}" type="datetimeFigureOut">
              <a:rPr lang="zh-TW" altLang="en-US" smtClean="0"/>
              <a:t>2025/2/11</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6B4A748C-6C2E-4227-A808-F5F9E3EBB95B}" type="slidenum">
              <a:rPr lang="zh-TW" altLang="en-US" smtClean="0"/>
              <a:t>‹#›</a:t>
            </a:fld>
            <a:endParaRPr lang="zh-TW" altLang="en-US"/>
          </a:p>
        </p:txBody>
      </p:sp>
    </p:spTree>
    <p:extLst>
      <p:ext uri="{BB962C8B-B14F-4D97-AF65-F5344CB8AC3E}">
        <p14:creationId xmlns:p14="http://schemas.microsoft.com/office/powerpoint/2010/main" val="3344435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F87CF-D6C4-4741-AA3A-D74A716F7B51}" type="datetimeFigureOut">
              <a:rPr lang="zh-TW" altLang="en-US" smtClean="0"/>
              <a:t>2025/2/11</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6B4A748C-6C2E-4227-A808-F5F9E3EBB95B}" type="slidenum">
              <a:rPr lang="zh-TW" altLang="en-US" smtClean="0"/>
              <a:t>‹#›</a:t>
            </a:fld>
            <a:endParaRPr lang="zh-TW" altLang="en-US"/>
          </a:p>
        </p:txBody>
      </p:sp>
    </p:spTree>
    <p:extLst>
      <p:ext uri="{BB962C8B-B14F-4D97-AF65-F5344CB8AC3E}">
        <p14:creationId xmlns:p14="http://schemas.microsoft.com/office/powerpoint/2010/main" val="3876358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60AF87CF-D6C4-4741-AA3A-D74A716F7B51}" type="datetimeFigureOut">
              <a:rPr lang="zh-TW" altLang="en-US" smtClean="0"/>
              <a:t>2025/2/11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6B4A748C-6C2E-4227-A808-F5F9E3EBB95B}" type="slidenum">
              <a:rPr lang="zh-TW" altLang="en-US" smtClean="0"/>
              <a:t>‹#›</a:t>
            </a:fld>
            <a:endParaRPr lang="zh-TW" altLang="en-US"/>
          </a:p>
        </p:txBody>
      </p:sp>
    </p:spTree>
    <p:extLst>
      <p:ext uri="{BB962C8B-B14F-4D97-AF65-F5344CB8AC3E}">
        <p14:creationId xmlns:p14="http://schemas.microsoft.com/office/powerpoint/2010/main" val="4180686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60AF87CF-D6C4-4741-AA3A-D74A716F7B51}" type="datetimeFigureOut">
              <a:rPr lang="zh-TW" altLang="en-US" smtClean="0"/>
              <a:t>2025/2/11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6B4A748C-6C2E-4227-A808-F5F9E3EBB95B}" type="slidenum">
              <a:rPr lang="zh-TW" altLang="en-US" smtClean="0"/>
              <a:t>‹#›</a:t>
            </a:fld>
            <a:endParaRPr lang="zh-TW" altLang="en-US"/>
          </a:p>
        </p:txBody>
      </p:sp>
    </p:spTree>
    <p:extLst>
      <p:ext uri="{BB962C8B-B14F-4D97-AF65-F5344CB8AC3E}">
        <p14:creationId xmlns:p14="http://schemas.microsoft.com/office/powerpoint/2010/main" val="3560205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AF87CF-D6C4-4741-AA3A-D74A716F7B51}" type="datetimeFigureOut">
              <a:rPr lang="zh-TW" altLang="en-US" smtClean="0"/>
              <a:t>2025/2/11</a:t>
            </a:fld>
            <a:endParaRPr lang="zh-TW"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4A748C-6C2E-4227-A808-F5F9E3EBB95B}" type="slidenum">
              <a:rPr lang="zh-TW" altLang="en-US" smtClean="0"/>
              <a:t>‹#›</a:t>
            </a:fld>
            <a:endParaRPr lang="zh-TW" altLang="en-US"/>
          </a:p>
        </p:txBody>
      </p:sp>
    </p:spTree>
    <p:extLst>
      <p:ext uri="{BB962C8B-B14F-4D97-AF65-F5344CB8AC3E}">
        <p14:creationId xmlns:p14="http://schemas.microsoft.com/office/powerpoint/2010/main" val="4096551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hyperlink" Target="https://www.facebook.com/hspslovehope"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8.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hyperlink" Target="https://dep-family.hccg.gov.tw/ch/index.jsp"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66.xml.rels><?xml version="1.0" encoding="UTF-8" standalone="yes"?>
<Relationships xmlns="http://schemas.openxmlformats.org/package/2006/relationships"><Relationship Id="rId3" Type="http://schemas.openxmlformats.org/officeDocument/2006/relationships/hyperlink" Target="https://reurl.cc/Xlk4x0" TargetMode="External"/><Relationship Id="rId2" Type="http://schemas.openxmlformats.org/officeDocument/2006/relationships/hyperlink" Target="https://pse.is/4ff4dd" TargetMode="Externa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0FA20B-6EEF-416F-A69B-A1B61229C48A}"/>
              </a:ext>
            </a:extLst>
          </p:cNvPr>
          <p:cNvSpPr>
            <a:spLocks noGrp="1"/>
          </p:cNvSpPr>
          <p:nvPr>
            <p:ph type="ctrTitle"/>
          </p:nvPr>
        </p:nvSpPr>
        <p:spPr>
          <a:xfrm>
            <a:off x="685800" y="1432913"/>
            <a:ext cx="8162636" cy="3074431"/>
          </a:xfrm>
        </p:spPr>
        <p:txBody>
          <a:bodyPr>
            <a:normAutofit/>
          </a:bodyPr>
          <a:lstStyle/>
          <a:p>
            <a:r>
              <a:rPr lang="zh-TW" altLang="en-US" sz="4400" b="1" dirty="0">
                <a:ln w="9525">
                  <a:solidFill>
                    <a:schemeClr val="bg1"/>
                  </a:solidFill>
                  <a:prstDash val="solid"/>
                </a:ln>
                <a:effectLst>
                  <a:outerShdw blurRad="12700" dist="38100" dir="2700000" algn="tl" rotWithShape="0">
                    <a:schemeClr val="accent5">
                      <a:lumMod val="60000"/>
                      <a:lumOff val="40000"/>
                    </a:schemeClr>
                  </a:outerShdw>
                </a:effectLst>
              </a:rPr>
              <a:t>新竹國小</a:t>
            </a:r>
            <a:r>
              <a:rPr lang="en-US" altLang="zh-TW" sz="4400" b="1" dirty="0">
                <a:ln w="9525">
                  <a:solidFill>
                    <a:schemeClr val="bg1"/>
                  </a:solidFill>
                  <a:prstDash val="solid"/>
                </a:ln>
                <a:effectLst>
                  <a:outerShdw blurRad="12700" dist="38100" dir="2700000" algn="tl" rotWithShape="0">
                    <a:schemeClr val="accent5">
                      <a:lumMod val="60000"/>
                      <a:lumOff val="40000"/>
                    </a:schemeClr>
                  </a:outerShdw>
                </a:effectLst>
              </a:rPr>
              <a:t>113</a:t>
            </a:r>
            <a:r>
              <a:rPr lang="zh-TW" altLang="en-US" sz="4400" b="1" dirty="0">
                <a:ln w="9525">
                  <a:solidFill>
                    <a:schemeClr val="bg1"/>
                  </a:solidFill>
                  <a:prstDash val="solid"/>
                </a:ln>
                <a:effectLst>
                  <a:outerShdw blurRad="12700" dist="38100" dir="2700000" algn="tl" rotWithShape="0">
                    <a:schemeClr val="accent5">
                      <a:lumMod val="60000"/>
                      <a:lumOff val="40000"/>
                    </a:schemeClr>
                  </a:outerShdw>
                </a:effectLst>
              </a:rPr>
              <a:t>學年度第二學期</a:t>
            </a:r>
            <a:br>
              <a:rPr lang="en-US" altLang="zh-TW" sz="4400" b="1" dirty="0">
                <a:ln w="9525">
                  <a:solidFill>
                    <a:schemeClr val="bg1"/>
                  </a:solidFill>
                  <a:prstDash val="solid"/>
                </a:ln>
                <a:effectLst>
                  <a:outerShdw blurRad="12700" dist="38100" dir="2700000" algn="tl" rotWithShape="0">
                    <a:schemeClr val="accent5">
                      <a:lumMod val="60000"/>
                      <a:lumOff val="40000"/>
                    </a:schemeClr>
                  </a:outerShdw>
                </a:effectLst>
              </a:rPr>
            </a:br>
            <a:r>
              <a:rPr lang="zh-TW" altLang="en-US" sz="4400" b="1" dirty="0">
                <a:ln w="9525">
                  <a:solidFill>
                    <a:schemeClr val="bg1"/>
                  </a:solidFill>
                  <a:prstDash val="solid"/>
                </a:ln>
                <a:effectLst>
                  <a:outerShdw blurRad="12700" dist="38100" dir="2700000" algn="tl" rotWithShape="0">
                    <a:schemeClr val="accent5">
                      <a:lumMod val="60000"/>
                      <a:lumOff val="40000"/>
                    </a:schemeClr>
                  </a:outerShdw>
                </a:effectLst>
              </a:rPr>
              <a:t>班親會各處室簡報</a:t>
            </a:r>
          </a:p>
        </p:txBody>
      </p:sp>
      <p:sp>
        <p:nvSpPr>
          <p:cNvPr id="5" name="副標題 4">
            <a:extLst>
              <a:ext uri="{FF2B5EF4-FFF2-40B4-BE49-F238E27FC236}">
                <a16:creationId xmlns:a16="http://schemas.microsoft.com/office/drawing/2014/main" id="{A24F6DC5-6D3C-4F0A-B235-1BAF5B81437F}"/>
              </a:ext>
            </a:extLst>
          </p:cNvPr>
          <p:cNvSpPr>
            <a:spLocks noGrp="1"/>
          </p:cNvSpPr>
          <p:nvPr>
            <p:ph type="subTitle" idx="1"/>
          </p:nvPr>
        </p:nvSpPr>
        <p:spPr>
          <a:xfrm>
            <a:off x="5546784" y="4753977"/>
            <a:ext cx="2454215" cy="496019"/>
          </a:xfrm>
        </p:spPr>
        <p:txBody>
          <a:bodyPr/>
          <a:lstStyle/>
          <a:p>
            <a:r>
              <a:rPr lang="en-US" altLang="zh-TW" u="sng" dirty="0">
                <a:solidFill>
                  <a:schemeClr val="accent1">
                    <a:lumMod val="50000"/>
                  </a:schemeClr>
                </a:solidFill>
              </a:rPr>
              <a:t>114</a:t>
            </a:r>
            <a:r>
              <a:rPr lang="zh-TW" altLang="en-US" u="sng" dirty="0">
                <a:solidFill>
                  <a:schemeClr val="accent1">
                    <a:lumMod val="50000"/>
                  </a:schemeClr>
                </a:solidFill>
              </a:rPr>
              <a:t>年</a:t>
            </a:r>
            <a:r>
              <a:rPr lang="en-US" altLang="zh-TW" u="sng" dirty="0">
                <a:solidFill>
                  <a:schemeClr val="accent1">
                    <a:lumMod val="50000"/>
                  </a:schemeClr>
                </a:solidFill>
              </a:rPr>
              <a:t>2</a:t>
            </a:r>
            <a:r>
              <a:rPr lang="zh-TW" altLang="en-US" u="sng" dirty="0">
                <a:solidFill>
                  <a:schemeClr val="accent1">
                    <a:lumMod val="50000"/>
                  </a:schemeClr>
                </a:solidFill>
              </a:rPr>
              <a:t>月</a:t>
            </a:r>
            <a:r>
              <a:rPr lang="en-US" altLang="zh-TW" u="sng" dirty="0">
                <a:solidFill>
                  <a:schemeClr val="accent1">
                    <a:lumMod val="50000"/>
                  </a:schemeClr>
                </a:solidFill>
              </a:rPr>
              <a:t>15</a:t>
            </a:r>
            <a:r>
              <a:rPr lang="zh-TW" altLang="en-US" u="sng" dirty="0">
                <a:solidFill>
                  <a:schemeClr val="accent1">
                    <a:lumMod val="50000"/>
                  </a:schemeClr>
                </a:solidFill>
              </a:rPr>
              <a:t>日</a:t>
            </a:r>
          </a:p>
        </p:txBody>
      </p:sp>
      <p:sp>
        <p:nvSpPr>
          <p:cNvPr id="6" name="矩形 5">
            <a:extLst>
              <a:ext uri="{FF2B5EF4-FFF2-40B4-BE49-F238E27FC236}">
                <a16:creationId xmlns:a16="http://schemas.microsoft.com/office/drawing/2014/main" id="{099E75CF-4934-4D6D-901D-BC4F6732A0E0}"/>
              </a:ext>
            </a:extLst>
          </p:cNvPr>
          <p:cNvSpPr/>
          <p:nvPr/>
        </p:nvSpPr>
        <p:spPr>
          <a:xfrm>
            <a:off x="5546784" y="6488668"/>
            <a:ext cx="3550331" cy="369332"/>
          </a:xfrm>
          <a:prstGeom prst="rect">
            <a:avLst/>
          </a:prstGeom>
        </p:spPr>
        <p:txBody>
          <a:bodyPr wrap="none">
            <a:spAutoFit/>
          </a:bodyPr>
          <a:lstStyle/>
          <a:p>
            <a:r>
              <a:rPr lang="zh-TW" altLang="en-US" dirty="0">
                <a:solidFill>
                  <a:schemeClr val="accent3">
                    <a:lumMod val="60000"/>
                    <a:lumOff val="40000"/>
                  </a:schemeClr>
                </a:solidFill>
              </a:rPr>
              <a:t>圖片來源：https://zh.pngtree.com/</a:t>
            </a:r>
          </a:p>
        </p:txBody>
      </p:sp>
      <p:pic>
        <p:nvPicPr>
          <p:cNvPr id="4" name="圖片 3">
            <a:extLst>
              <a:ext uri="{FF2B5EF4-FFF2-40B4-BE49-F238E27FC236}">
                <a16:creationId xmlns:a16="http://schemas.microsoft.com/office/drawing/2014/main" id="{E995AF81-EBCD-452B-B895-239D8F498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0693" y="512593"/>
            <a:ext cx="2102613" cy="1946999"/>
          </a:xfrm>
          <a:prstGeom prst="rect">
            <a:avLst/>
          </a:prstGeom>
        </p:spPr>
      </p:pic>
    </p:spTree>
    <p:extLst>
      <p:ext uri="{BB962C8B-B14F-4D97-AF65-F5344CB8AC3E}">
        <p14:creationId xmlns:p14="http://schemas.microsoft.com/office/powerpoint/2010/main" val="3751494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9822" y="1239140"/>
            <a:ext cx="9084178" cy="5499011"/>
          </a:xfrm>
        </p:spPr>
        <p:txBody>
          <a:bodyPr>
            <a:normAutofit/>
          </a:bodyPr>
          <a:lstStyle/>
          <a:p>
            <a:pPr marL="0" indent="0">
              <a:buClr>
                <a:srgbClr val="0070C0"/>
              </a:buClr>
              <a:buNone/>
            </a:pPr>
            <a:endParaRPr lang="en-US" altLang="zh-TW" sz="3200" dirty="0">
              <a:solidFill>
                <a:srgbClr val="0070C0"/>
              </a:solidFill>
            </a:endParaRPr>
          </a:p>
          <a:p>
            <a:pPr lvl="1">
              <a:buClr>
                <a:srgbClr val="0070C0"/>
              </a:buClr>
            </a:pPr>
            <a:r>
              <a:rPr lang="en-US" altLang="zh-TW" sz="2800" dirty="0">
                <a:solidFill>
                  <a:schemeClr val="tx1"/>
                </a:solidFill>
              </a:rPr>
              <a:t>113</a:t>
            </a:r>
            <a:r>
              <a:rPr lang="zh-TW" altLang="en-US" sz="2800" dirty="0">
                <a:solidFill>
                  <a:schemeClr val="tx1"/>
                </a:solidFill>
              </a:rPr>
              <a:t>學年度第二學期定期評量時間</a:t>
            </a:r>
          </a:p>
          <a:p>
            <a:pPr lvl="1">
              <a:buClr>
                <a:srgbClr val="0070C0"/>
              </a:buClr>
            </a:pPr>
            <a:endParaRPr lang="en-US" altLang="zh-TW" sz="2400" dirty="0">
              <a:solidFill>
                <a:srgbClr val="FF0000"/>
              </a:solidFill>
            </a:endParaRPr>
          </a:p>
        </p:txBody>
      </p:sp>
      <p:sp>
        <p:nvSpPr>
          <p:cNvPr id="5" name="內容版面配置區 2">
            <a:extLst>
              <a:ext uri="{FF2B5EF4-FFF2-40B4-BE49-F238E27FC236}">
                <a16:creationId xmlns:a16="http://schemas.microsoft.com/office/drawing/2014/main" id="{E20170A0-E586-4B1D-A6DD-5D048C5B4335}"/>
              </a:ext>
            </a:extLst>
          </p:cNvPr>
          <p:cNvSpPr txBox="1">
            <a:spLocks/>
          </p:cNvSpPr>
          <p:nvPr/>
        </p:nvSpPr>
        <p:spPr>
          <a:xfrm>
            <a:off x="469559" y="2526088"/>
            <a:ext cx="8229600" cy="1805823"/>
          </a:xfrm>
          <a:prstGeom prst="rect">
            <a:avLst/>
          </a:prstGeom>
          <a:solidFill>
            <a:sysClr val="window" lastClr="FFFFFF"/>
          </a:solidFill>
          <a:ln w="25400" cap="flat" cmpd="sng" algn="ctr">
            <a:solidFill>
              <a:srgbClr val="C0504D"/>
            </a:solidFill>
            <a:prstDash val="solid"/>
          </a:ln>
          <a:effectLst/>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zh-TW" altLang="en-US" sz="3000" b="1" i="0" u="none" strike="noStrike" kern="1200" cap="none" spc="0" normalizeH="0" baseline="0" noProof="0" dirty="0">
                <a:ln>
                  <a:noFill/>
                </a:ln>
                <a:solidFill>
                  <a:srgbClr val="FF0000"/>
                </a:solidFill>
                <a:effectLst/>
                <a:uLnTx/>
                <a:uFillTx/>
                <a:latin typeface="Calibri"/>
                <a:ea typeface="新細明體"/>
                <a:cs typeface="+mn-cs"/>
              </a:rPr>
              <a:t>六年級</a:t>
            </a:r>
            <a:r>
              <a:rPr kumimoji="0" lang="en-US" altLang="zh-TW" sz="3000" b="1" i="0" u="none" strike="noStrike" kern="1200" cap="none" spc="0" normalizeH="0" baseline="0" noProof="0" dirty="0">
                <a:ln>
                  <a:noFill/>
                </a:ln>
                <a:solidFill>
                  <a:srgbClr val="FF0000"/>
                </a:solidFill>
                <a:effectLst/>
                <a:uLnTx/>
                <a:uFillTx/>
                <a:latin typeface="Calibri"/>
                <a:ea typeface="新細明體"/>
                <a:cs typeface="+mn-cs"/>
              </a:rPr>
              <a:t>:</a:t>
            </a:r>
          </a:p>
          <a:p>
            <a:pPr lvl="0">
              <a:defRPr/>
            </a:pPr>
            <a:r>
              <a:rPr kumimoji="0" lang="en-US" altLang="zh-TW" sz="3000" b="0" i="0" u="none" strike="noStrike" kern="1200" cap="none" spc="0" normalizeH="0" baseline="0" noProof="0" dirty="0">
                <a:ln>
                  <a:noFill/>
                </a:ln>
                <a:solidFill>
                  <a:sysClr val="windowText" lastClr="000000"/>
                </a:solidFill>
                <a:effectLst/>
                <a:uLnTx/>
                <a:uFillTx/>
                <a:latin typeface="Calibri"/>
                <a:ea typeface="新細明體"/>
                <a:cs typeface="+mn-cs"/>
              </a:rPr>
              <a:t>114</a:t>
            </a:r>
            <a:r>
              <a:rPr kumimoji="0" lang="zh-TW" altLang="en-US" sz="3000" b="0" i="0" u="none" strike="noStrike" kern="1200" cap="none" spc="0" normalizeH="0" baseline="0" noProof="0" dirty="0">
                <a:ln>
                  <a:noFill/>
                </a:ln>
                <a:solidFill>
                  <a:sysClr val="windowText" lastClr="000000"/>
                </a:solidFill>
                <a:effectLst/>
                <a:uLnTx/>
                <a:uFillTx/>
                <a:latin typeface="Calibri"/>
                <a:ea typeface="新細明體"/>
                <a:cs typeface="+mn-cs"/>
              </a:rPr>
              <a:t>年</a:t>
            </a:r>
            <a:r>
              <a:rPr kumimoji="0" lang="en-US" altLang="zh-TW" sz="3000" b="0" i="0" u="none" strike="noStrike" kern="1200" cap="none" spc="0" normalizeH="0" baseline="0" noProof="0" dirty="0">
                <a:ln>
                  <a:noFill/>
                </a:ln>
                <a:solidFill>
                  <a:sysClr val="windowText" lastClr="000000"/>
                </a:solidFill>
                <a:effectLst/>
                <a:uLnTx/>
                <a:uFillTx/>
                <a:latin typeface="Calibri"/>
                <a:ea typeface="新細明體"/>
                <a:cs typeface="+mn-cs"/>
              </a:rPr>
              <a:t>4</a:t>
            </a:r>
            <a:r>
              <a:rPr kumimoji="0" lang="zh-TW" altLang="en-US" sz="3000" b="0" i="0" u="none" strike="noStrike" kern="1200" cap="none" spc="0" normalizeH="0" baseline="0" noProof="0" dirty="0">
                <a:ln>
                  <a:noFill/>
                </a:ln>
                <a:solidFill>
                  <a:sysClr val="windowText" lastClr="000000"/>
                </a:solidFill>
                <a:effectLst/>
                <a:uLnTx/>
                <a:uFillTx/>
                <a:latin typeface="Calibri"/>
                <a:ea typeface="新細明體"/>
                <a:cs typeface="+mn-cs"/>
              </a:rPr>
              <a:t>月</a:t>
            </a:r>
            <a:r>
              <a:rPr lang="en-US" altLang="zh-TW" sz="3000" dirty="0">
                <a:solidFill>
                  <a:sysClr val="windowText" lastClr="000000"/>
                </a:solidFill>
                <a:latin typeface="Calibri"/>
                <a:ea typeface="新細明體"/>
              </a:rPr>
              <a:t>16</a:t>
            </a:r>
            <a:r>
              <a:rPr kumimoji="0" lang="zh-TW" altLang="en-US" sz="3000" b="0" i="0" u="none" strike="noStrike" kern="1200" cap="none" spc="0" normalizeH="0" baseline="0" noProof="0" dirty="0">
                <a:ln>
                  <a:noFill/>
                </a:ln>
                <a:solidFill>
                  <a:sysClr val="windowText" lastClr="000000"/>
                </a:solidFill>
                <a:effectLst/>
                <a:uLnTx/>
                <a:uFillTx/>
                <a:latin typeface="Calibri"/>
                <a:ea typeface="新細明體"/>
                <a:cs typeface="+mn-cs"/>
              </a:rPr>
              <a:t>、</a:t>
            </a:r>
            <a:r>
              <a:rPr lang="en-US" altLang="zh-TW" sz="3000" dirty="0">
                <a:solidFill>
                  <a:sysClr val="windowText" lastClr="000000"/>
                </a:solidFill>
                <a:latin typeface="Calibri"/>
                <a:ea typeface="新細明體"/>
              </a:rPr>
              <a:t>17</a:t>
            </a:r>
            <a:r>
              <a:rPr kumimoji="0" lang="zh-TW" altLang="en-US" sz="3000" b="0" i="0" u="none" strike="noStrike" kern="1200" cap="none" spc="0" normalizeH="0" baseline="0" noProof="0" dirty="0">
                <a:ln>
                  <a:noFill/>
                </a:ln>
                <a:solidFill>
                  <a:sysClr val="windowText" lastClr="000000"/>
                </a:solidFill>
                <a:effectLst/>
                <a:uLnTx/>
                <a:uFillTx/>
                <a:latin typeface="Calibri"/>
                <a:ea typeface="新細明體"/>
                <a:cs typeface="+mn-cs"/>
              </a:rPr>
              <a:t>日</a:t>
            </a:r>
            <a:r>
              <a:rPr kumimoji="0" lang="en-US" altLang="zh-TW" sz="3000" b="0" i="0" u="none" strike="noStrike" kern="1200" cap="none" spc="0" normalizeH="0" baseline="0" noProof="0" dirty="0">
                <a:ln>
                  <a:noFill/>
                </a:ln>
                <a:solidFill>
                  <a:sysClr val="windowText" lastClr="000000"/>
                </a:solidFill>
                <a:effectLst/>
                <a:uLnTx/>
                <a:uFillTx/>
                <a:latin typeface="Calibri"/>
                <a:ea typeface="新細明體"/>
                <a:cs typeface="+mn-cs"/>
              </a:rPr>
              <a:t>(</a:t>
            </a:r>
            <a:r>
              <a:rPr kumimoji="0" lang="zh-TW" altLang="en-US" sz="3000" b="0" i="0" u="none" strike="noStrike" kern="1200" cap="none" spc="0" normalizeH="0" baseline="0" noProof="0" dirty="0">
                <a:ln>
                  <a:noFill/>
                </a:ln>
                <a:solidFill>
                  <a:sysClr val="windowText" lastClr="000000"/>
                </a:solidFill>
                <a:effectLst/>
                <a:uLnTx/>
                <a:uFillTx/>
                <a:latin typeface="Calibri"/>
                <a:ea typeface="新細明體"/>
                <a:cs typeface="+mn-cs"/>
              </a:rPr>
              <a:t>三、</a:t>
            </a:r>
            <a:r>
              <a:rPr lang="zh-TW" altLang="en-US" sz="3000" dirty="0">
                <a:solidFill>
                  <a:sysClr val="windowText" lastClr="000000"/>
                </a:solidFill>
                <a:ea typeface="新細明體"/>
              </a:rPr>
              <a:t>四</a:t>
            </a:r>
            <a:r>
              <a:rPr kumimoji="0" lang="en-US" altLang="zh-TW" sz="3000" b="0" i="0" u="none" strike="noStrike" kern="1200" cap="none" spc="0" normalizeH="0" baseline="0" noProof="0" dirty="0">
                <a:ln>
                  <a:noFill/>
                </a:ln>
                <a:solidFill>
                  <a:sysClr val="windowText" lastClr="000000"/>
                </a:solidFill>
                <a:effectLst/>
                <a:uLnTx/>
                <a:uFillTx/>
                <a:latin typeface="Calibri"/>
                <a:ea typeface="新細明體"/>
                <a:cs typeface="+mn-cs"/>
              </a:rPr>
              <a:t>)</a:t>
            </a:r>
          </a:p>
          <a:p>
            <a:pPr lvl="0">
              <a:defRPr/>
            </a:pPr>
            <a:r>
              <a:rPr kumimoji="0" lang="en-US" altLang="zh-TW" sz="3000" b="0" i="0" u="none" strike="noStrike" kern="1200" cap="none" spc="0" normalizeH="0" baseline="0" noProof="0" dirty="0">
                <a:ln>
                  <a:noFill/>
                </a:ln>
                <a:solidFill>
                  <a:sysClr val="windowText" lastClr="000000"/>
                </a:solidFill>
                <a:effectLst/>
                <a:uLnTx/>
                <a:uFillTx/>
                <a:latin typeface="Calibri"/>
                <a:ea typeface="新細明體"/>
                <a:cs typeface="+mn-cs"/>
              </a:rPr>
              <a:t>114</a:t>
            </a:r>
            <a:r>
              <a:rPr kumimoji="0" lang="zh-TW" altLang="en-US" sz="3000" b="0" i="0" u="none" strike="noStrike" kern="1200" cap="none" spc="0" normalizeH="0" baseline="0" noProof="0" dirty="0">
                <a:ln>
                  <a:noFill/>
                </a:ln>
                <a:solidFill>
                  <a:sysClr val="windowText" lastClr="000000"/>
                </a:solidFill>
                <a:effectLst/>
                <a:uLnTx/>
                <a:uFillTx/>
                <a:latin typeface="Calibri"/>
                <a:ea typeface="新細明體"/>
                <a:cs typeface="+mn-cs"/>
              </a:rPr>
              <a:t>年</a:t>
            </a:r>
            <a:r>
              <a:rPr kumimoji="0" lang="en-US" altLang="zh-TW" sz="3000" b="0" i="0" u="none" strike="noStrike" kern="1200" cap="none" spc="0" normalizeH="0" baseline="0" noProof="0" dirty="0">
                <a:ln>
                  <a:noFill/>
                </a:ln>
                <a:solidFill>
                  <a:sysClr val="windowText" lastClr="000000"/>
                </a:solidFill>
                <a:effectLst/>
                <a:uLnTx/>
                <a:uFillTx/>
                <a:latin typeface="Calibri"/>
                <a:ea typeface="新細明體"/>
                <a:cs typeface="+mn-cs"/>
              </a:rPr>
              <a:t>6</a:t>
            </a:r>
            <a:r>
              <a:rPr kumimoji="0" lang="zh-TW" altLang="en-US" sz="3000" b="0" i="0" u="none" strike="noStrike" kern="1200" cap="none" spc="0" normalizeH="0" baseline="0" noProof="0" dirty="0">
                <a:ln>
                  <a:noFill/>
                </a:ln>
                <a:solidFill>
                  <a:sysClr val="windowText" lastClr="000000"/>
                </a:solidFill>
                <a:effectLst/>
                <a:uLnTx/>
                <a:uFillTx/>
                <a:latin typeface="Calibri"/>
                <a:ea typeface="新細明體"/>
                <a:cs typeface="+mn-cs"/>
              </a:rPr>
              <a:t>月</a:t>
            </a:r>
            <a:r>
              <a:rPr lang="en-US" altLang="zh-TW" sz="3000" dirty="0">
                <a:solidFill>
                  <a:sysClr val="windowText" lastClr="000000"/>
                </a:solidFill>
                <a:latin typeface="Calibri"/>
                <a:ea typeface="新細明體"/>
              </a:rPr>
              <a:t>5</a:t>
            </a:r>
            <a:r>
              <a:rPr kumimoji="0" lang="zh-TW" altLang="en-US" sz="3000" b="0" i="0" u="none" strike="noStrike" kern="1200" cap="none" spc="0" normalizeH="0" baseline="0" noProof="0" dirty="0">
                <a:ln>
                  <a:noFill/>
                </a:ln>
                <a:solidFill>
                  <a:sysClr val="windowText" lastClr="000000"/>
                </a:solidFill>
                <a:effectLst/>
                <a:uLnTx/>
                <a:uFillTx/>
                <a:latin typeface="Calibri"/>
                <a:ea typeface="新細明體"/>
                <a:cs typeface="+mn-cs"/>
              </a:rPr>
              <a:t>、</a:t>
            </a:r>
            <a:r>
              <a:rPr lang="en-US" altLang="zh-TW" sz="3000" dirty="0">
                <a:solidFill>
                  <a:sysClr val="windowText" lastClr="000000"/>
                </a:solidFill>
                <a:latin typeface="Calibri"/>
                <a:ea typeface="新細明體"/>
              </a:rPr>
              <a:t>6</a:t>
            </a:r>
            <a:r>
              <a:rPr kumimoji="0" lang="zh-TW" altLang="en-US" sz="3000" b="0" i="0" u="none" strike="noStrike" kern="1200" cap="none" spc="0" normalizeH="0" baseline="0" noProof="0" dirty="0">
                <a:ln>
                  <a:noFill/>
                </a:ln>
                <a:solidFill>
                  <a:sysClr val="windowText" lastClr="000000"/>
                </a:solidFill>
                <a:effectLst/>
                <a:uLnTx/>
                <a:uFillTx/>
                <a:latin typeface="Calibri"/>
                <a:ea typeface="新細明體"/>
                <a:cs typeface="+mn-cs"/>
              </a:rPr>
              <a:t>日</a:t>
            </a:r>
            <a:r>
              <a:rPr kumimoji="0" lang="en-US" altLang="zh-TW" sz="3000" b="0" i="0" u="none" strike="noStrike" kern="1200" cap="none" spc="0" normalizeH="0" baseline="0" noProof="0" dirty="0">
                <a:ln>
                  <a:noFill/>
                </a:ln>
                <a:solidFill>
                  <a:sysClr val="windowText" lastClr="000000"/>
                </a:solidFill>
                <a:effectLst/>
                <a:uLnTx/>
                <a:uFillTx/>
                <a:latin typeface="Calibri"/>
                <a:ea typeface="新細明體"/>
                <a:cs typeface="+mn-cs"/>
              </a:rPr>
              <a:t>(</a:t>
            </a:r>
            <a:r>
              <a:rPr lang="zh-TW" altLang="en-US" sz="3000" dirty="0">
                <a:solidFill>
                  <a:sysClr val="windowText" lastClr="000000"/>
                </a:solidFill>
                <a:ea typeface="新細明體"/>
              </a:rPr>
              <a:t>四、五</a:t>
            </a:r>
            <a:r>
              <a:rPr kumimoji="0" lang="en-US" altLang="zh-TW" sz="3000" b="0" i="0" u="none" strike="noStrike" kern="1200" cap="none" spc="0" normalizeH="0" baseline="0" noProof="0" dirty="0">
                <a:ln>
                  <a:noFill/>
                </a:ln>
                <a:solidFill>
                  <a:sysClr val="windowText" lastClr="000000"/>
                </a:solidFill>
                <a:effectLst/>
                <a:uLnTx/>
                <a:uFillTx/>
                <a:latin typeface="Calibri"/>
                <a:ea typeface="新細明體"/>
                <a:cs typeface="+mn-cs"/>
              </a:rPr>
              <a:t>)</a:t>
            </a:r>
            <a:r>
              <a:rPr kumimoji="0" lang="zh-TW" altLang="en-US" sz="3000" b="0" i="0" u="none" strike="noStrike" kern="1200" cap="none" spc="0" normalizeH="0" baseline="0" noProof="0" dirty="0">
                <a:ln>
                  <a:noFill/>
                </a:ln>
                <a:solidFill>
                  <a:sysClr val="windowText" lastClr="000000"/>
                </a:solidFill>
                <a:effectLst/>
                <a:uLnTx/>
                <a:uFillTx/>
                <a:latin typeface="Calibri"/>
                <a:ea typeface="新細明體"/>
                <a:cs typeface="+mn-cs"/>
              </a:rPr>
              <a:t>畢業考</a:t>
            </a:r>
          </a:p>
        </p:txBody>
      </p:sp>
      <p:sp>
        <p:nvSpPr>
          <p:cNvPr id="6" name="內容版面配置區 2">
            <a:extLst>
              <a:ext uri="{FF2B5EF4-FFF2-40B4-BE49-F238E27FC236}">
                <a16:creationId xmlns:a16="http://schemas.microsoft.com/office/drawing/2014/main" id="{DA423F5C-8D6D-4007-992E-A0EF5E8FE63E}"/>
              </a:ext>
            </a:extLst>
          </p:cNvPr>
          <p:cNvSpPr txBox="1">
            <a:spLocks/>
          </p:cNvSpPr>
          <p:nvPr/>
        </p:nvSpPr>
        <p:spPr>
          <a:xfrm>
            <a:off x="469559" y="4484788"/>
            <a:ext cx="8229600" cy="2145092"/>
          </a:xfrm>
          <a:prstGeom prst="rect">
            <a:avLst/>
          </a:prstGeom>
          <a:solidFill>
            <a:sysClr val="window" lastClr="FFFFFF"/>
          </a:solidFill>
          <a:ln w="25400" cap="flat" cmpd="sng" algn="ctr">
            <a:solidFill>
              <a:srgbClr val="4F81BD"/>
            </a:solidFill>
            <a:prstDash val="solid"/>
          </a:ln>
          <a:effectLst/>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zh-TW" altLang="en-US" b="1" i="0" u="none" strike="noStrike" kern="1200" cap="none" spc="0" normalizeH="0" baseline="0" noProof="0" dirty="0">
                <a:ln>
                  <a:noFill/>
                </a:ln>
                <a:solidFill>
                  <a:srgbClr val="FF0000"/>
                </a:solidFill>
                <a:effectLst/>
                <a:uLnTx/>
                <a:uFillTx/>
                <a:latin typeface="Calibri"/>
                <a:ea typeface="新細明體"/>
                <a:cs typeface="+mn-cs"/>
              </a:rPr>
              <a:t>一至五年級</a:t>
            </a:r>
            <a:r>
              <a:rPr kumimoji="0" lang="en-US" altLang="zh-TW" b="1" i="0" u="none" strike="noStrike" kern="1200" cap="none" spc="0" normalizeH="0" baseline="0" noProof="0" dirty="0">
                <a:ln>
                  <a:noFill/>
                </a:ln>
                <a:solidFill>
                  <a:srgbClr val="FF0000"/>
                </a:solidFill>
                <a:effectLst/>
                <a:uLnTx/>
                <a:uFillTx/>
                <a:latin typeface="Calibri"/>
                <a:ea typeface="新細明體"/>
                <a:cs typeface="+mn-cs"/>
              </a:rPr>
              <a:t>:</a:t>
            </a:r>
          </a:p>
          <a:p>
            <a:pPr lvl="0">
              <a:defRPr/>
            </a:pPr>
            <a:r>
              <a:rPr lang="en-US" altLang="zh-TW" dirty="0">
                <a:solidFill>
                  <a:sysClr val="windowText" lastClr="000000"/>
                </a:solidFill>
                <a:ea typeface="新細明體"/>
              </a:rPr>
              <a:t>114</a:t>
            </a:r>
            <a:r>
              <a:rPr lang="zh-TW" altLang="en-US" dirty="0">
                <a:solidFill>
                  <a:sysClr val="windowText" lastClr="000000"/>
                </a:solidFill>
                <a:ea typeface="新細明體"/>
              </a:rPr>
              <a:t>年</a:t>
            </a:r>
            <a:r>
              <a:rPr lang="en-US" altLang="zh-TW" dirty="0">
                <a:solidFill>
                  <a:sysClr val="windowText" lastClr="000000"/>
                </a:solidFill>
                <a:ea typeface="新細明體"/>
              </a:rPr>
              <a:t>4</a:t>
            </a:r>
            <a:r>
              <a:rPr lang="zh-TW" altLang="en-US" dirty="0">
                <a:solidFill>
                  <a:sysClr val="windowText" lastClr="000000"/>
                </a:solidFill>
                <a:ea typeface="新細明體"/>
              </a:rPr>
              <a:t>月</a:t>
            </a:r>
            <a:r>
              <a:rPr lang="en-US" altLang="zh-TW" sz="3200" dirty="0">
                <a:solidFill>
                  <a:sysClr val="windowText" lastClr="000000"/>
                </a:solidFill>
                <a:latin typeface="Calibri"/>
                <a:ea typeface="新細明體"/>
              </a:rPr>
              <a:t>16</a:t>
            </a:r>
            <a:r>
              <a:rPr kumimoji="0" lang="zh-TW" altLang="en-US" sz="3200" b="0" i="0" u="none" strike="noStrike" kern="1200" cap="none" spc="0" normalizeH="0" baseline="0" noProof="0" dirty="0">
                <a:ln>
                  <a:noFill/>
                </a:ln>
                <a:solidFill>
                  <a:sysClr val="windowText" lastClr="000000"/>
                </a:solidFill>
                <a:effectLst/>
                <a:uLnTx/>
                <a:uFillTx/>
                <a:latin typeface="Calibri"/>
                <a:ea typeface="新細明體"/>
                <a:cs typeface="+mn-cs"/>
              </a:rPr>
              <a:t>、</a:t>
            </a:r>
            <a:r>
              <a:rPr lang="en-US" altLang="zh-TW" sz="3200" dirty="0">
                <a:solidFill>
                  <a:sysClr val="windowText" lastClr="000000"/>
                </a:solidFill>
                <a:latin typeface="Calibri"/>
                <a:ea typeface="新細明體"/>
              </a:rPr>
              <a:t>17</a:t>
            </a:r>
            <a:r>
              <a:rPr kumimoji="0" lang="zh-TW" altLang="en-US" sz="3200" b="0" i="0" u="none" strike="noStrike" kern="1200" cap="none" spc="0" normalizeH="0" baseline="0" noProof="0" dirty="0">
                <a:ln>
                  <a:noFill/>
                </a:ln>
                <a:solidFill>
                  <a:sysClr val="windowText" lastClr="000000"/>
                </a:solidFill>
                <a:effectLst/>
                <a:uLnTx/>
                <a:uFillTx/>
                <a:latin typeface="Calibri"/>
                <a:ea typeface="新細明體"/>
                <a:cs typeface="+mn-cs"/>
              </a:rPr>
              <a:t>日</a:t>
            </a:r>
            <a:r>
              <a:rPr kumimoji="0" lang="en-US" altLang="zh-TW" sz="3200" b="0" i="0" u="none" strike="noStrike" kern="1200" cap="none" spc="0" normalizeH="0" baseline="0" noProof="0" dirty="0">
                <a:ln>
                  <a:noFill/>
                </a:ln>
                <a:solidFill>
                  <a:sysClr val="windowText" lastClr="000000"/>
                </a:solidFill>
                <a:effectLst/>
                <a:uLnTx/>
                <a:uFillTx/>
                <a:latin typeface="Calibri"/>
                <a:ea typeface="新細明體"/>
                <a:cs typeface="+mn-cs"/>
              </a:rPr>
              <a:t>(</a:t>
            </a:r>
            <a:r>
              <a:rPr kumimoji="0" lang="zh-TW" altLang="en-US" sz="3200" b="0" i="0" u="none" strike="noStrike" kern="1200" cap="none" spc="0" normalizeH="0" baseline="0" noProof="0" dirty="0">
                <a:ln>
                  <a:noFill/>
                </a:ln>
                <a:solidFill>
                  <a:sysClr val="windowText" lastClr="000000"/>
                </a:solidFill>
                <a:effectLst/>
                <a:uLnTx/>
                <a:uFillTx/>
                <a:latin typeface="Calibri"/>
                <a:ea typeface="新細明體"/>
                <a:cs typeface="+mn-cs"/>
              </a:rPr>
              <a:t>三、</a:t>
            </a:r>
            <a:r>
              <a:rPr lang="zh-TW" altLang="en-US" sz="3200" dirty="0">
                <a:solidFill>
                  <a:sysClr val="windowText" lastClr="000000"/>
                </a:solidFill>
                <a:ea typeface="新細明體"/>
              </a:rPr>
              <a:t>四</a:t>
            </a:r>
            <a:r>
              <a:rPr kumimoji="0" lang="en-US" altLang="zh-TW" sz="3200" b="0" i="0" u="none" strike="noStrike" kern="1200" cap="none" spc="0" normalizeH="0" baseline="0" noProof="0" dirty="0">
                <a:ln>
                  <a:noFill/>
                </a:ln>
                <a:solidFill>
                  <a:sysClr val="windowText" lastClr="000000"/>
                </a:solidFill>
                <a:effectLst/>
                <a:uLnTx/>
                <a:uFillTx/>
                <a:latin typeface="Calibri"/>
                <a:ea typeface="新細明體"/>
                <a:cs typeface="+mn-cs"/>
              </a:rPr>
              <a:t>) </a:t>
            </a:r>
          </a:p>
          <a:p>
            <a:pPr lvl="0">
              <a:defRPr/>
            </a:pPr>
            <a:r>
              <a:rPr kumimoji="0" lang="en-US" altLang="zh-TW" b="0" i="0" u="none" strike="noStrike" kern="1200" cap="none" spc="0" normalizeH="0" baseline="0" noProof="0" dirty="0">
                <a:ln>
                  <a:noFill/>
                </a:ln>
                <a:solidFill>
                  <a:prstClr val="black"/>
                </a:solidFill>
                <a:effectLst/>
                <a:uLnTx/>
                <a:uFillTx/>
                <a:latin typeface="Calibri"/>
                <a:ea typeface="新細明體"/>
                <a:cs typeface="+mn-cs"/>
              </a:rPr>
              <a:t>114</a:t>
            </a:r>
            <a:r>
              <a:rPr kumimoji="0" lang="zh-TW" altLang="en-US" b="0" i="0" u="none" strike="noStrike" kern="1200" cap="none" spc="0" normalizeH="0" baseline="0" noProof="0" dirty="0">
                <a:ln>
                  <a:noFill/>
                </a:ln>
                <a:solidFill>
                  <a:prstClr val="black"/>
                </a:solidFill>
                <a:effectLst/>
                <a:uLnTx/>
                <a:uFillTx/>
                <a:latin typeface="Calibri"/>
                <a:ea typeface="新細明體"/>
                <a:cs typeface="+mn-cs"/>
              </a:rPr>
              <a:t>年</a:t>
            </a:r>
            <a:r>
              <a:rPr lang="en-US" altLang="zh-TW" dirty="0">
                <a:solidFill>
                  <a:prstClr val="black"/>
                </a:solidFill>
                <a:latin typeface="Calibri"/>
                <a:ea typeface="新細明體"/>
              </a:rPr>
              <a:t>6</a:t>
            </a:r>
            <a:r>
              <a:rPr kumimoji="0" lang="zh-TW" altLang="en-US" b="0" i="0" u="none" strike="noStrike" kern="1200" cap="none" spc="0" normalizeH="0" baseline="0" noProof="0" dirty="0">
                <a:ln>
                  <a:noFill/>
                </a:ln>
                <a:solidFill>
                  <a:prstClr val="black"/>
                </a:solidFill>
                <a:effectLst/>
                <a:uLnTx/>
                <a:uFillTx/>
                <a:latin typeface="Calibri"/>
                <a:ea typeface="新細明體"/>
                <a:cs typeface="+mn-cs"/>
              </a:rPr>
              <a:t>月</a:t>
            </a:r>
            <a:r>
              <a:rPr lang="en-US" altLang="zh-TW" dirty="0">
                <a:solidFill>
                  <a:prstClr val="black"/>
                </a:solidFill>
                <a:latin typeface="Calibri"/>
                <a:ea typeface="新細明體"/>
              </a:rPr>
              <a:t>23</a:t>
            </a:r>
            <a:r>
              <a:rPr kumimoji="0" lang="zh-TW" altLang="en-US" b="0" i="0" u="none" strike="noStrike" kern="1200" cap="none" spc="0" normalizeH="0" baseline="0" noProof="0" dirty="0">
                <a:ln>
                  <a:noFill/>
                </a:ln>
                <a:solidFill>
                  <a:prstClr val="black"/>
                </a:solidFill>
                <a:effectLst/>
                <a:uLnTx/>
                <a:uFillTx/>
                <a:latin typeface="Calibri"/>
                <a:ea typeface="新細明體"/>
                <a:cs typeface="+mn-cs"/>
              </a:rPr>
              <a:t>、</a:t>
            </a:r>
            <a:r>
              <a:rPr lang="en-US" altLang="zh-TW" dirty="0">
                <a:solidFill>
                  <a:prstClr val="black"/>
                </a:solidFill>
                <a:latin typeface="Calibri"/>
                <a:ea typeface="新細明體"/>
              </a:rPr>
              <a:t>24</a:t>
            </a:r>
            <a:r>
              <a:rPr kumimoji="0" lang="zh-TW" altLang="en-US" b="0" i="0" u="none" strike="noStrike" kern="1200" cap="none" spc="0" normalizeH="0" baseline="0" noProof="0" dirty="0">
                <a:ln>
                  <a:noFill/>
                </a:ln>
                <a:solidFill>
                  <a:prstClr val="black"/>
                </a:solidFill>
                <a:effectLst/>
                <a:uLnTx/>
                <a:uFillTx/>
                <a:latin typeface="Calibri"/>
                <a:ea typeface="新細明體"/>
                <a:cs typeface="+mn-cs"/>
              </a:rPr>
              <a:t>日</a:t>
            </a:r>
            <a:r>
              <a:rPr kumimoji="0" lang="en-US" altLang="zh-TW" b="0" i="0" u="none" strike="noStrike" kern="1200" cap="none" spc="0" normalizeH="0" baseline="0" noProof="0" dirty="0">
                <a:ln>
                  <a:noFill/>
                </a:ln>
                <a:solidFill>
                  <a:prstClr val="black"/>
                </a:solidFill>
                <a:effectLst/>
                <a:uLnTx/>
                <a:uFillTx/>
                <a:latin typeface="Calibri"/>
                <a:ea typeface="新細明體"/>
                <a:cs typeface="+mn-cs"/>
              </a:rPr>
              <a:t>(</a:t>
            </a:r>
            <a:r>
              <a:rPr lang="zh-TW" altLang="en-US" dirty="0">
                <a:solidFill>
                  <a:prstClr val="black"/>
                </a:solidFill>
                <a:latin typeface="Calibri"/>
                <a:ea typeface="新細明體"/>
              </a:rPr>
              <a:t>一、二</a:t>
            </a:r>
            <a:r>
              <a:rPr kumimoji="0" lang="en-US" altLang="zh-TW" b="0" i="0" u="none" strike="noStrike" kern="1200" cap="none" spc="0" normalizeH="0" baseline="0" noProof="0" dirty="0">
                <a:ln>
                  <a:noFill/>
                </a:ln>
                <a:solidFill>
                  <a:prstClr val="black"/>
                </a:solidFill>
                <a:effectLst/>
                <a:uLnTx/>
                <a:uFillTx/>
                <a:latin typeface="Calibri"/>
                <a:ea typeface="新細明體"/>
                <a:cs typeface="+mn-cs"/>
              </a:rPr>
              <a:t>)</a:t>
            </a:r>
            <a:endParaRPr kumimoji="0" lang="zh-TW" altLang="en-US" b="0" i="0" u="none" strike="noStrike" kern="1200" cap="none" spc="0" normalizeH="0" baseline="0" noProof="0" dirty="0">
              <a:ln>
                <a:noFill/>
              </a:ln>
              <a:solidFill>
                <a:prstClr val="black"/>
              </a:solidFill>
              <a:effectLst/>
              <a:uLnTx/>
              <a:uFillTx/>
              <a:latin typeface="Calibri"/>
              <a:ea typeface="新細明體"/>
              <a:cs typeface="+mn-cs"/>
            </a:endParaRPr>
          </a:p>
        </p:txBody>
      </p:sp>
      <p:grpSp>
        <p:nvGrpSpPr>
          <p:cNvPr id="7" name="群組 6">
            <a:extLst>
              <a:ext uri="{FF2B5EF4-FFF2-40B4-BE49-F238E27FC236}">
                <a16:creationId xmlns:a16="http://schemas.microsoft.com/office/drawing/2014/main" id="{319BF157-A0D2-4E78-BD43-3D6645DF688E}"/>
              </a:ext>
            </a:extLst>
          </p:cNvPr>
          <p:cNvGrpSpPr/>
          <p:nvPr/>
        </p:nvGrpSpPr>
        <p:grpSpPr>
          <a:xfrm>
            <a:off x="59822" y="136800"/>
            <a:ext cx="4605068" cy="590550"/>
            <a:chOff x="4469082" y="81755"/>
            <a:chExt cx="4605068" cy="590550"/>
          </a:xfrm>
        </p:grpSpPr>
        <p:grpSp>
          <p:nvGrpSpPr>
            <p:cNvPr id="8" name="群組 7">
              <a:extLst>
                <a:ext uri="{FF2B5EF4-FFF2-40B4-BE49-F238E27FC236}">
                  <a16:creationId xmlns:a16="http://schemas.microsoft.com/office/drawing/2014/main" id="{C1BE328A-9118-410A-86CC-2EF489996C56}"/>
                </a:ext>
              </a:extLst>
            </p:cNvPr>
            <p:cNvGrpSpPr/>
            <p:nvPr/>
          </p:nvGrpSpPr>
          <p:grpSpPr>
            <a:xfrm>
              <a:off x="4469082" y="81755"/>
              <a:ext cx="4605068" cy="590550"/>
              <a:chOff x="1865582" y="377030"/>
              <a:chExt cx="4605068" cy="590550"/>
            </a:xfrm>
          </p:grpSpPr>
          <p:sp>
            <p:nvSpPr>
              <p:cNvPr id="13" name="箭號: ＞形 12">
                <a:extLst>
                  <a:ext uri="{FF2B5EF4-FFF2-40B4-BE49-F238E27FC236}">
                    <a16:creationId xmlns:a16="http://schemas.microsoft.com/office/drawing/2014/main" id="{AA4E70EC-A9C0-48E0-A372-E6371CD1E205}"/>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14" name="箭號: ＞形 13">
                <a:extLst>
                  <a:ext uri="{FF2B5EF4-FFF2-40B4-BE49-F238E27FC236}">
                    <a16:creationId xmlns:a16="http://schemas.microsoft.com/office/drawing/2014/main" id="{2F737127-DFF2-44FC-B467-E00E7BD8DEDF}"/>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5" name="箭號: ＞形 14">
                <a:extLst>
                  <a:ext uri="{FF2B5EF4-FFF2-40B4-BE49-F238E27FC236}">
                    <a16:creationId xmlns:a16="http://schemas.microsoft.com/office/drawing/2014/main" id="{1985480D-95A9-4372-A723-05B336A57456}"/>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6" name="箭號: ＞形 15">
                <a:extLst>
                  <a:ext uri="{FF2B5EF4-FFF2-40B4-BE49-F238E27FC236}">
                    <a16:creationId xmlns:a16="http://schemas.microsoft.com/office/drawing/2014/main" id="{47D3A1F6-ED4B-462B-88E9-03E1B8A71E71}"/>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9" name="文字方塊 8">
              <a:extLst>
                <a:ext uri="{FF2B5EF4-FFF2-40B4-BE49-F238E27FC236}">
                  <a16:creationId xmlns:a16="http://schemas.microsoft.com/office/drawing/2014/main" id="{822B3DDC-321E-4853-8C20-C09130079A80}"/>
                </a:ext>
              </a:extLst>
            </p:cNvPr>
            <p:cNvSpPr txBox="1"/>
            <p:nvPr/>
          </p:nvSpPr>
          <p:spPr>
            <a:xfrm>
              <a:off x="4737100" y="192364"/>
              <a:ext cx="876300" cy="369332"/>
            </a:xfrm>
            <a:prstGeom prst="rect">
              <a:avLst/>
            </a:prstGeom>
            <a:noFill/>
          </p:spPr>
          <p:txBody>
            <a:bodyPr wrap="square" rtlCol="0">
              <a:spAutoFit/>
            </a:bodyPr>
            <a:lstStyle/>
            <a:p>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教務處</a:t>
              </a:r>
            </a:p>
          </p:txBody>
        </p:sp>
        <p:sp>
          <p:nvSpPr>
            <p:cNvPr id="10" name="文字方塊 9">
              <a:extLst>
                <a:ext uri="{FF2B5EF4-FFF2-40B4-BE49-F238E27FC236}">
                  <a16:creationId xmlns:a16="http://schemas.microsoft.com/office/drawing/2014/main" id="{1AD17837-2E24-4AF3-AEAE-DD98284B7F8E}"/>
                </a:ext>
              </a:extLst>
            </p:cNvPr>
            <p:cNvSpPr txBox="1"/>
            <p:nvPr/>
          </p:nvSpPr>
          <p:spPr>
            <a:xfrm>
              <a:off x="577083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學務處</a:t>
              </a:r>
            </a:p>
          </p:txBody>
        </p:sp>
        <p:sp>
          <p:nvSpPr>
            <p:cNvPr id="11" name="文字方塊 10">
              <a:extLst>
                <a:ext uri="{FF2B5EF4-FFF2-40B4-BE49-F238E27FC236}">
                  <a16:creationId xmlns:a16="http://schemas.microsoft.com/office/drawing/2014/main" id="{CB5FD89F-DB40-48F8-84C5-F1EFC0D227DB}"/>
                </a:ext>
              </a:extLst>
            </p:cNvPr>
            <p:cNvSpPr txBox="1"/>
            <p:nvPr/>
          </p:nvSpPr>
          <p:spPr>
            <a:xfrm>
              <a:off x="689478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總務處</a:t>
              </a:r>
            </a:p>
          </p:txBody>
        </p:sp>
        <p:sp>
          <p:nvSpPr>
            <p:cNvPr id="12" name="文字方塊 11">
              <a:extLst>
                <a:ext uri="{FF2B5EF4-FFF2-40B4-BE49-F238E27FC236}">
                  <a16:creationId xmlns:a16="http://schemas.microsoft.com/office/drawing/2014/main" id="{A79BB23E-D388-4DE5-9694-BA4A1A88602B}"/>
                </a:ext>
              </a:extLst>
            </p:cNvPr>
            <p:cNvSpPr txBox="1"/>
            <p:nvPr/>
          </p:nvSpPr>
          <p:spPr>
            <a:xfrm>
              <a:off x="7948103" y="183630"/>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輔導室</a:t>
              </a:r>
            </a:p>
          </p:txBody>
        </p:sp>
      </p:grpSp>
      <p:cxnSp>
        <p:nvCxnSpPr>
          <p:cNvPr id="17" name="接點: 肘形 16">
            <a:extLst>
              <a:ext uri="{FF2B5EF4-FFF2-40B4-BE49-F238E27FC236}">
                <a16:creationId xmlns:a16="http://schemas.microsoft.com/office/drawing/2014/main" id="{3E79CB19-DEF6-49BA-98E2-386AE0946DBF}"/>
              </a:ext>
            </a:extLst>
          </p:cNvPr>
          <p:cNvCxnSpPr>
            <a:cxnSpLocks/>
          </p:cNvCxnSpPr>
          <p:nvPr/>
        </p:nvCxnSpPr>
        <p:spPr>
          <a:xfrm rot="16200000" flipH="1">
            <a:off x="663157" y="775847"/>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矩形: 圓角 17">
            <a:extLst>
              <a:ext uri="{FF2B5EF4-FFF2-40B4-BE49-F238E27FC236}">
                <a16:creationId xmlns:a16="http://schemas.microsoft.com/office/drawing/2014/main" id="{FF7C1D27-A9EF-41E6-99AA-60969899C68E}"/>
              </a:ext>
            </a:extLst>
          </p:cNvPr>
          <p:cNvSpPr/>
          <p:nvPr/>
        </p:nvSpPr>
        <p:spPr>
          <a:xfrm>
            <a:off x="955655" y="861572"/>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課務組</a:t>
            </a:r>
          </a:p>
        </p:txBody>
      </p:sp>
    </p:spTree>
    <p:extLst>
      <p:ext uri="{BB962C8B-B14F-4D97-AF65-F5344CB8AC3E}">
        <p14:creationId xmlns:p14="http://schemas.microsoft.com/office/powerpoint/2010/main" val="4071844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a:extLst>
              <a:ext uri="{FF2B5EF4-FFF2-40B4-BE49-F238E27FC236}">
                <a16:creationId xmlns:a16="http://schemas.microsoft.com/office/drawing/2014/main" id="{A387441C-145C-4E57-97F0-6236D3707639}"/>
              </a:ext>
            </a:extLst>
          </p:cNvPr>
          <p:cNvGrpSpPr/>
          <p:nvPr/>
        </p:nvGrpSpPr>
        <p:grpSpPr>
          <a:xfrm>
            <a:off x="156855" y="191942"/>
            <a:ext cx="4605068" cy="590550"/>
            <a:chOff x="4469082" y="81755"/>
            <a:chExt cx="4605068" cy="590550"/>
          </a:xfrm>
        </p:grpSpPr>
        <p:grpSp>
          <p:nvGrpSpPr>
            <p:cNvPr id="5" name="群組 4">
              <a:extLst>
                <a:ext uri="{FF2B5EF4-FFF2-40B4-BE49-F238E27FC236}">
                  <a16:creationId xmlns:a16="http://schemas.microsoft.com/office/drawing/2014/main" id="{D81DE715-AC82-452C-A4B1-705054BF324C}"/>
                </a:ext>
              </a:extLst>
            </p:cNvPr>
            <p:cNvGrpSpPr/>
            <p:nvPr/>
          </p:nvGrpSpPr>
          <p:grpSpPr>
            <a:xfrm>
              <a:off x="4469082" y="81755"/>
              <a:ext cx="4605068" cy="590550"/>
              <a:chOff x="1865582" y="377030"/>
              <a:chExt cx="4605068" cy="590550"/>
            </a:xfrm>
          </p:grpSpPr>
          <p:sp>
            <p:nvSpPr>
              <p:cNvPr id="10" name="箭號: ＞形 9">
                <a:extLst>
                  <a:ext uri="{FF2B5EF4-FFF2-40B4-BE49-F238E27FC236}">
                    <a16:creationId xmlns:a16="http://schemas.microsoft.com/office/drawing/2014/main" id="{05678E80-72C6-491E-8FD6-0AA819271350}"/>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11" name="箭號: ＞形 10">
                <a:extLst>
                  <a:ext uri="{FF2B5EF4-FFF2-40B4-BE49-F238E27FC236}">
                    <a16:creationId xmlns:a16="http://schemas.microsoft.com/office/drawing/2014/main" id="{689EDAC7-D17F-43F4-8C2C-22EA8ECFAE3B}"/>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2" name="箭號: ＞形 11">
                <a:extLst>
                  <a:ext uri="{FF2B5EF4-FFF2-40B4-BE49-F238E27FC236}">
                    <a16:creationId xmlns:a16="http://schemas.microsoft.com/office/drawing/2014/main" id="{DDC690F0-A63C-4AD0-B59D-BF735CE3CC79}"/>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 name="箭號: ＞形 12">
                <a:extLst>
                  <a:ext uri="{FF2B5EF4-FFF2-40B4-BE49-F238E27FC236}">
                    <a16:creationId xmlns:a16="http://schemas.microsoft.com/office/drawing/2014/main" id="{57BA17DB-9693-459C-8722-97C3CE4F3B33}"/>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6" name="文字方塊 5">
              <a:extLst>
                <a:ext uri="{FF2B5EF4-FFF2-40B4-BE49-F238E27FC236}">
                  <a16:creationId xmlns:a16="http://schemas.microsoft.com/office/drawing/2014/main" id="{FBED864B-6B11-48CF-8751-4DA55DE94ED6}"/>
                </a:ext>
              </a:extLst>
            </p:cNvPr>
            <p:cNvSpPr txBox="1"/>
            <p:nvPr/>
          </p:nvSpPr>
          <p:spPr>
            <a:xfrm>
              <a:off x="4737100" y="192364"/>
              <a:ext cx="876300" cy="369332"/>
            </a:xfrm>
            <a:prstGeom prst="rect">
              <a:avLst/>
            </a:prstGeom>
            <a:noFill/>
          </p:spPr>
          <p:txBody>
            <a:bodyPr wrap="square" rtlCol="0">
              <a:spAutoFit/>
            </a:bodyPr>
            <a:lstStyle/>
            <a:p>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教務處</a:t>
              </a:r>
            </a:p>
          </p:txBody>
        </p:sp>
        <p:sp>
          <p:nvSpPr>
            <p:cNvPr id="7" name="文字方塊 6">
              <a:extLst>
                <a:ext uri="{FF2B5EF4-FFF2-40B4-BE49-F238E27FC236}">
                  <a16:creationId xmlns:a16="http://schemas.microsoft.com/office/drawing/2014/main" id="{528CB22D-B363-406A-9E9A-CEC40285FB7F}"/>
                </a:ext>
              </a:extLst>
            </p:cNvPr>
            <p:cNvSpPr txBox="1"/>
            <p:nvPr/>
          </p:nvSpPr>
          <p:spPr>
            <a:xfrm>
              <a:off x="577083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學務處</a:t>
              </a:r>
            </a:p>
          </p:txBody>
        </p:sp>
        <p:sp>
          <p:nvSpPr>
            <p:cNvPr id="8" name="文字方塊 7">
              <a:extLst>
                <a:ext uri="{FF2B5EF4-FFF2-40B4-BE49-F238E27FC236}">
                  <a16:creationId xmlns:a16="http://schemas.microsoft.com/office/drawing/2014/main" id="{B6F4BCFD-2DD5-4F34-AF62-F1EA67B8F4C4}"/>
                </a:ext>
              </a:extLst>
            </p:cNvPr>
            <p:cNvSpPr txBox="1"/>
            <p:nvPr/>
          </p:nvSpPr>
          <p:spPr>
            <a:xfrm>
              <a:off x="689478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總務處</a:t>
              </a:r>
            </a:p>
          </p:txBody>
        </p:sp>
        <p:sp>
          <p:nvSpPr>
            <p:cNvPr id="9" name="文字方塊 8">
              <a:extLst>
                <a:ext uri="{FF2B5EF4-FFF2-40B4-BE49-F238E27FC236}">
                  <a16:creationId xmlns:a16="http://schemas.microsoft.com/office/drawing/2014/main" id="{5151C183-CB36-447D-B635-F996D5D1086D}"/>
                </a:ext>
              </a:extLst>
            </p:cNvPr>
            <p:cNvSpPr txBox="1"/>
            <p:nvPr/>
          </p:nvSpPr>
          <p:spPr>
            <a:xfrm>
              <a:off x="7948103" y="183630"/>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輔導室</a:t>
              </a:r>
            </a:p>
          </p:txBody>
        </p:sp>
      </p:grpSp>
      <p:cxnSp>
        <p:nvCxnSpPr>
          <p:cNvPr id="14" name="接點: 肘形 13">
            <a:extLst>
              <a:ext uri="{FF2B5EF4-FFF2-40B4-BE49-F238E27FC236}">
                <a16:creationId xmlns:a16="http://schemas.microsoft.com/office/drawing/2014/main" id="{332B94B0-2143-4EAF-AE92-AF5915F5CC34}"/>
              </a:ext>
            </a:extLst>
          </p:cNvPr>
          <p:cNvCxnSpPr>
            <a:cxnSpLocks/>
            <a:endCxn id="15" idx="2"/>
          </p:cNvCxnSpPr>
          <p:nvPr/>
        </p:nvCxnSpPr>
        <p:spPr>
          <a:xfrm>
            <a:off x="814562" y="776617"/>
            <a:ext cx="744074" cy="594518"/>
          </a:xfrm>
          <a:prstGeom prst="bentConnector4">
            <a:avLst>
              <a:gd name="adj1" fmla="val 16001"/>
              <a:gd name="adj2" fmla="val 138451"/>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矩形: 圓角 14">
            <a:extLst>
              <a:ext uri="{FF2B5EF4-FFF2-40B4-BE49-F238E27FC236}">
                <a16:creationId xmlns:a16="http://schemas.microsoft.com/office/drawing/2014/main" id="{77E2B4BF-34F5-47E6-8CEB-7CC3550B9348}"/>
              </a:ext>
            </a:extLst>
          </p:cNvPr>
          <p:cNvSpPr/>
          <p:nvPr/>
        </p:nvSpPr>
        <p:spPr>
          <a:xfrm>
            <a:off x="1052688" y="916714"/>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註冊組</a:t>
            </a:r>
          </a:p>
        </p:txBody>
      </p:sp>
      <p:sp>
        <p:nvSpPr>
          <p:cNvPr id="17" name="內容版面配置區 2"/>
          <p:cNvSpPr txBox="1">
            <a:spLocks/>
          </p:cNvSpPr>
          <p:nvPr/>
        </p:nvSpPr>
        <p:spPr>
          <a:xfrm>
            <a:off x="376780" y="1371135"/>
            <a:ext cx="8578034" cy="549793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600" kern="1200">
                <a:solidFill>
                  <a:schemeClr val="accent2">
                    <a:lumMod val="50000"/>
                  </a:schemeClr>
                </a:solidFill>
                <a:latin typeface="標楷體" panose="03000509000000000000" pitchFamily="65" charset="-120"/>
                <a:ea typeface="標楷體" panose="03000509000000000000" pitchFamily="65" charset="-120"/>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標楷體" panose="03000509000000000000" pitchFamily="65" charset="-120"/>
                <a:ea typeface="標楷體" panose="03000509000000000000" pitchFamily="65" charset="-120"/>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標楷體" panose="03000509000000000000" pitchFamily="65" charset="-120"/>
                <a:ea typeface="標楷體" panose="03000509000000000000" pitchFamily="65" charset="-120"/>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標楷體" panose="03000509000000000000" pitchFamily="65" charset="-120"/>
                <a:ea typeface="標楷體" panose="03000509000000000000" pitchFamily="65" charset="-120"/>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標楷體" panose="03000509000000000000" pitchFamily="65" charset="-120"/>
                <a:ea typeface="標楷體" panose="03000509000000000000" pitchFamily="65"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sz="3500" dirty="0"/>
              <a:t>成績評量準則</a:t>
            </a:r>
            <a:endParaRPr lang="en-US" altLang="zh-TW" sz="3500" dirty="0"/>
          </a:p>
          <a:p>
            <a:pPr lvl="1"/>
            <a:r>
              <a:rPr lang="en-US" altLang="zh-TW" sz="3300" dirty="0"/>
              <a:t>｢</a:t>
            </a:r>
            <a:r>
              <a:rPr lang="zh-TW" altLang="en-US" sz="3300" dirty="0"/>
              <a:t>國民小學及國民中學學生成績評量準則</a:t>
            </a:r>
            <a:r>
              <a:rPr lang="en-US" altLang="zh-TW" sz="3300" dirty="0"/>
              <a:t>｣</a:t>
            </a:r>
            <a:r>
              <a:rPr lang="zh-TW" altLang="en-US" sz="3300" dirty="0"/>
              <a:t>第</a:t>
            </a:r>
            <a:r>
              <a:rPr lang="en-US" altLang="zh-TW" sz="3300" dirty="0"/>
              <a:t>9</a:t>
            </a:r>
            <a:r>
              <a:rPr lang="zh-TW" altLang="en-US" sz="3300" dirty="0"/>
              <a:t>條規定。</a:t>
            </a:r>
          </a:p>
          <a:p>
            <a:pPr lvl="1"/>
            <a:r>
              <a:rPr lang="zh-TW" altLang="en-US" sz="3300" dirty="0">
                <a:solidFill>
                  <a:srgbClr val="FF0000"/>
                </a:solidFill>
              </a:rPr>
              <a:t>不得公開呈現班級與學校排名。</a:t>
            </a:r>
          </a:p>
          <a:p>
            <a:pPr marL="0" indent="0">
              <a:buFont typeface="Arial" panose="020B0604020202020204" pitchFamily="34" charset="0"/>
              <a:buNone/>
            </a:pPr>
            <a:endParaRPr lang="zh-TW" altLang="en-US" sz="3500" dirty="0"/>
          </a:p>
        </p:txBody>
      </p:sp>
    </p:spTree>
    <p:extLst>
      <p:ext uri="{BB962C8B-B14F-4D97-AF65-F5344CB8AC3E}">
        <p14:creationId xmlns:p14="http://schemas.microsoft.com/office/powerpoint/2010/main" val="4254433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p:cNvSpPr>
            <a:spLocks noGrp="1"/>
          </p:cNvSpPr>
          <p:nvPr>
            <p:ph idx="1"/>
          </p:nvPr>
        </p:nvSpPr>
        <p:spPr>
          <a:xfrm>
            <a:off x="669925" y="1955809"/>
            <a:ext cx="7845425" cy="4765665"/>
          </a:xfrm>
        </p:spPr>
        <p:txBody>
          <a:bodyPr>
            <a:normAutofit/>
          </a:bodyPr>
          <a:lstStyle/>
          <a:p>
            <a:r>
              <a:rPr lang="zh-TW" altLang="en-US" sz="3500" dirty="0"/>
              <a:t>每次定期學期評量成績比例計算</a:t>
            </a:r>
            <a:endParaRPr lang="en-US" altLang="zh-TW" sz="3500" dirty="0"/>
          </a:p>
          <a:p>
            <a:pPr lvl="1"/>
            <a:r>
              <a:rPr lang="zh-TW" altLang="en-US" sz="3300" dirty="0"/>
              <a:t>定期評量佔</a:t>
            </a:r>
            <a:r>
              <a:rPr lang="en-US" altLang="zh-TW" sz="3300" dirty="0"/>
              <a:t>40%</a:t>
            </a:r>
          </a:p>
          <a:p>
            <a:pPr lvl="1"/>
            <a:r>
              <a:rPr lang="zh-TW" altLang="en-US" sz="3300" dirty="0"/>
              <a:t>平時評量佔</a:t>
            </a:r>
            <a:r>
              <a:rPr lang="en-US" altLang="zh-TW" sz="3300" dirty="0"/>
              <a:t>60%(</a:t>
            </a:r>
            <a:r>
              <a:rPr lang="zh-TW" altLang="en-US" sz="3300" dirty="0"/>
              <a:t>其中紙筆測驗不得高於該次平時成績的</a:t>
            </a:r>
            <a:r>
              <a:rPr lang="en-US" altLang="zh-TW" sz="3300" dirty="0"/>
              <a:t>40%)</a:t>
            </a:r>
          </a:p>
          <a:p>
            <a:pPr lvl="1"/>
            <a:endParaRPr lang="zh-TW" altLang="en-US" sz="3300" dirty="0"/>
          </a:p>
        </p:txBody>
      </p:sp>
      <p:grpSp>
        <p:nvGrpSpPr>
          <p:cNvPr id="5" name="群組 4">
            <a:extLst>
              <a:ext uri="{FF2B5EF4-FFF2-40B4-BE49-F238E27FC236}">
                <a16:creationId xmlns:a16="http://schemas.microsoft.com/office/drawing/2014/main" id="{A387441C-145C-4E57-97F0-6236D3707639}"/>
              </a:ext>
            </a:extLst>
          </p:cNvPr>
          <p:cNvGrpSpPr/>
          <p:nvPr/>
        </p:nvGrpSpPr>
        <p:grpSpPr>
          <a:xfrm>
            <a:off x="156855" y="191942"/>
            <a:ext cx="4605068" cy="590550"/>
            <a:chOff x="4469082" y="81755"/>
            <a:chExt cx="4605068" cy="590550"/>
          </a:xfrm>
        </p:grpSpPr>
        <p:grpSp>
          <p:nvGrpSpPr>
            <p:cNvPr id="6" name="群組 5">
              <a:extLst>
                <a:ext uri="{FF2B5EF4-FFF2-40B4-BE49-F238E27FC236}">
                  <a16:creationId xmlns:a16="http://schemas.microsoft.com/office/drawing/2014/main" id="{D81DE715-AC82-452C-A4B1-705054BF324C}"/>
                </a:ext>
              </a:extLst>
            </p:cNvPr>
            <p:cNvGrpSpPr/>
            <p:nvPr/>
          </p:nvGrpSpPr>
          <p:grpSpPr>
            <a:xfrm>
              <a:off x="4469082" y="81755"/>
              <a:ext cx="4605068" cy="590550"/>
              <a:chOff x="1865582" y="377030"/>
              <a:chExt cx="4605068" cy="590550"/>
            </a:xfrm>
          </p:grpSpPr>
          <p:sp>
            <p:nvSpPr>
              <p:cNvPr id="11" name="箭號: ＞形 9">
                <a:extLst>
                  <a:ext uri="{FF2B5EF4-FFF2-40B4-BE49-F238E27FC236}">
                    <a16:creationId xmlns:a16="http://schemas.microsoft.com/office/drawing/2014/main" id="{05678E80-72C6-491E-8FD6-0AA819271350}"/>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12" name="箭號: ＞形 10">
                <a:extLst>
                  <a:ext uri="{FF2B5EF4-FFF2-40B4-BE49-F238E27FC236}">
                    <a16:creationId xmlns:a16="http://schemas.microsoft.com/office/drawing/2014/main" id="{689EDAC7-D17F-43F4-8C2C-22EA8ECFAE3B}"/>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 name="箭號: ＞形 11">
                <a:extLst>
                  <a:ext uri="{FF2B5EF4-FFF2-40B4-BE49-F238E27FC236}">
                    <a16:creationId xmlns:a16="http://schemas.microsoft.com/office/drawing/2014/main" id="{DDC690F0-A63C-4AD0-B59D-BF735CE3CC79}"/>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 name="箭號: ＞形 12">
                <a:extLst>
                  <a:ext uri="{FF2B5EF4-FFF2-40B4-BE49-F238E27FC236}">
                    <a16:creationId xmlns:a16="http://schemas.microsoft.com/office/drawing/2014/main" id="{57BA17DB-9693-459C-8722-97C3CE4F3B33}"/>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7" name="文字方塊 6">
              <a:extLst>
                <a:ext uri="{FF2B5EF4-FFF2-40B4-BE49-F238E27FC236}">
                  <a16:creationId xmlns:a16="http://schemas.microsoft.com/office/drawing/2014/main" id="{FBED864B-6B11-48CF-8751-4DA55DE94ED6}"/>
                </a:ext>
              </a:extLst>
            </p:cNvPr>
            <p:cNvSpPr txBox="1"/>
            <p:nvPr/>
          </p:nvSpPr>
          <p:spPr>
            <a:xfrm>
              <a:off x="4737100" y="192364"/>
              <a:ext cx="876300" cy="369332"/>
            </a:xfrm>
            <a:prstGeom prst="rect">
              <a:avLst/>
            </a:prstGeom>
            <a:noFill/>
          </p:spPr>
          <p:txBody>
            <a:bodyPr wrap="square" rtlCol="0">
              <a:spAutoFit/>
            </a:bodyPr>
            <a:lstStyle/>
            <a:p>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教務處</a:t>
              </a:r>
            </a:p>
          </p:txBody>
        </p:sp>
        <p:sp>
          <p:nvSpPr>
            <p:cNvPr id="8" name="文字方塊 7">
              <a:extLst>
                <a:ext uri="{FF2B5EF4-FFF2-40B4-BE49-F238E27FC236}">
                  <a16:creationId xmlns:a16="http://schemas.microsoft.com/office/drawing/2014/main" id="{528CB22D-B363-406A-9E9A-CEC40285FB7F}"/>
                </a:ext>
              </a:extLst>
            </p:cNvPr>
            <p:cNvSpPr txBox="1"/>
            <p:nvPr/>
          </p:nvSpPr>
          <p:spPr>
            <a:xfrm>
              <a:off x="577083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學務處</a:t>
              </a:r>
            </a:p>
          </p:txBody>
        </p:sp>
        <p:sp>
          <p:nvSpPr>
            <p:cNvPr id="9" name="文字方塊 8">
              <a:extLst>
                <a:ext uri="{FF2B5EF4-FFF2-40B4-BE49-F238E27FC236}">
                  <a16:creationId xmlns:a16="http://schemas.microsoft.com/office/drawing/2014/main" id="{B6F4BCFD-2DD5-4F34-AF62-F1EA67B8F4C4}"/>
                </a:ext>
              </a:extLst>
            </p:cNvPr>
            <p:cNvSpPr txBox="1"/>
            <p:nvPr/>
          </p:nvSpPr>
          <p:spPr>
            <a:xfrm>
              <a:off x="689478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總務處</a:t>
              </a:r>
            </a:p>
          </p:txBody>
        </p:sp>
        <p:sp>
          <p:nvSpPr>
            <p:cNvPr id="10" name="文字方塊 9">
              <a:extLst>
                <a:ext uri="{FF2B5EF4-FFF2-40B4-BE49-F238E27FC236}">
                  <a16:creationId xmlns:a16="http://schemas.microsoft.com/office/drawing/2014/main" id="{5151C183-CB36-447D-B635-F996D5D1086D}"/>
                </a:ext>
              </a:extLst>
            </p:cNvPr>
            <p:cNvSpPr txBox="1"/>
            <p:nvPr/>
          </p:nvSpPr>
          <p:spPr>
            <a:xfrm>
              <a:off x="7948103" y="183630"/>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輔導室</a:t>
              </a:r>
            </a:p>
          </p:txBody>
        </p:sp>
      </p:grpSp>
      <p:cxnSp>
        <p:nvCxnSpPr>
          <p:cNvPr id="15" name="接點: 肘形 13">
            <a:extLst>
              <a:ext uri="{FF2B5EF4-FFF2-40B4-BE49-F238E27FC236}">
                <a16:creationId xmlns:a16="http://schemas.microsoft.com/office/drawing/2014/main" id="{332B94B0-2143-4EAF-AE92-AF5915F5CC34}"/>
              </a:ext>
            </a:extLst>
          </p:cNvPr>
          <p:cNvCxnSpPr>
            <a:cxnSpLocks/>
            <a:endCxn id="16" idx="2"/>
          </p:cNvCxnSpPr>
          <p:nvPr/>
        </p:nvCxnSpPr>
        <p:spPr>
          <a:xfrm>
            <a:off x="814562" y="776617"/>
            <a:ext cx="744074" cy="594518"/>
          </a:xfrm>
          <a:prstGeom prst="bentConnector4">
            <a:avLst>
              <a:gd name="adj1" fmla="val 16001"/>
              <a:gd name="adj2" fmla="val 138451"/>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矩形: 圓角 14">
            <a:extLst>
              <a:ext uri="{FF2B5EF4-FFF2-40B4-BE49-F238E27FC236}">
                <a16:creationId xmlns:a16="http://schemas.microsoft.com/office/drawing/2014/main" id="{77E2B4BF-34F5-47E6-8CEB-7CC3550B9348}"/>
              </a:ext>
            </a:extLst>
          </p:cNvPr>
          <p:cNvSpPr/>
          <p:nvPr/>
        </p:nvSpPr>
        <p:spPr>
          <a:xfrm>
            <a:off x="1052688" y="916714"/>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註冊組</a:t>
            </a:r>
          </a:p>
        </p:txBody>
      </p:sp>
    </p:spTree>
    <p:extLst>
      <p:ext uri="{BB962C8B-B14F-4D97-AF65-F5344CB8AC3E}">
        <p14:creationId xmlns:p14="http://schemas.microsoft.com/office/powerpoint/2010/main" val="617636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p:cNvSpPr>
            <a:spLocks noGrp="1"/>
          </p:cNvSpPr>
          <p:nvPr>
            <p:ph type="subTitle" idx="1"/>
          </p:nvPr>
        </p:nvSpPr>
        <p:spPr/>
        <p:txBody>
          <a:bodyPr/>
          <a:lstStyle/>
          <a:p>
            <a:endParaRPr lang="zh-TW" altLang="en-US"/>
          </a:p>
        </p:txBody>
      </p:sp>
      <p:sp>
        <p:nvSpPr>
          <p:cNvPr id="4" name="內容版面配置區 2"/>
          <p:cNvSpPr txBox="1">
            <a:spLocks/>
          </p:cNvSpPr>
          <p:nvPr/>
        </p:nvSpPr>
        <p:spPr>
          <a:xfrm>
            <a:off x="59822" y="1955810"/>
            <a:ext cx="9084178" cy="47823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標楷體" panose="03000509000000000000" pitchFamily="65" charset="-120"/>
                <a:ea typeface="標楷體" panose="03000509000000000000" pitchFamily="65" charset="-12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zh-TW" altLang="en-US" sz="3500" dirty="0">
                <a:solidFill>
                  <a:srgbClr val="7030A0"/>
                </a:solidFill>
              </a:rPr>
              <a:t>評量五等第與分數的轉換</a:t>
            </a:r>
            <a:endParaRPr lang="en-US" altLang="zh-TW" sz="3500" dirty="0">
              <a:solidFill>
                <a:srgbClr val="7030A0"/>
              </a:solidFill>
            </a:endParaRPr>
          </a:p>
          <a:p>
            <a:pPr marL="914400" lvl="1" indent="-457200" algn="l">
              <a:buFont typeface="Arial" panose="020B0604020202020204" pitchFamily="34" charset="0"/>
              <a:buChar char="•"/>
            </a:pPr>
            <a:r>
              <a:rPr lang="zh-TW" altLang="en-US" sz="3300" dirty="0">
                <a:latin typeface="標楷體" panose="03000509000000000000" pitchFamily="65" charset="-120"/>
                <a:ea typeface="標楷體" panose="03000509000000000000" pitchFamily="65" charset="-120"/>
              </a:rPr>
              <a:t>優等：九十分以上。</a:t>
            </a:r>
          </a:p>
          <a:p>
            <a:pPr marL="914400" lvl="1" indent="-457200" algn="l">
              <a:buFont typeface="Arial" panose="020B0604020202020204" pitchFamily="34" charset="0"/>
              <a:buChar char="•"/>
            </a:pPr>
            <a:r>
              <a:rPr lang="zh-TW" altLang="en-US" sz="3300" dirty="0">
                <a:latin typeface="標楷體" panose="03000509000000000000" pitchFamily="65" charset="-120"/>
                <a:ea typeface="標楷體" panose="03000509000000000000" pitchFamily="65" charset="-120"/>
              </a:rPr>
              <a:t>甲等：八十分以上未滿九十分。</a:t>
            </a:r>
          </a:p>
          <a:p>
            <a:pPr marL="914400" lvl="1" indent="-457200" algn="l">
              <a:buFont typeface="Arial" panose="020B0604020202020204" pitchFamily="34" charset="0"/>
              <a:buChar char="•"/>
            </a:pPr>
            <a:r>
              <a:rPr lang="zh-TW" altLang="en-US" sz="3300" dirty="0">
                <a:latin typeface="標楷體" panose="03000509000000000000" pitchFamily="65" charset="-120"/>
                <a:ea typeface="標楷體" panose="03000509000000000000" pitchFamily="65" charset="-120"/>
              </a:rPr>
              <a:t>乙等：七十分以上未滿八十分。</a:t>
            </a:r>
          </a:p>
          <a:p>
            <a:pPr marL="914400" lvl="1" indent="-457200" algn="l">
              <a:buFont typeface="Arial" panose="020B0604020202020204" pitchFamily="34" charset="0"/>
              <a:buChar char="•"/>
            </a:pPr>
            <a:r>
              <a:rPr lang="zh-TW" altLang="en-US" sz="3300" dirty="0">
                <a:latin typeface="標楷體" panose="03000509000000000000" pitchFamily="65" charset="-120"/>
                <a:ea typeface="標楷體" panose="03000509000000000000" pitchFamily="65" charset="-120"/>
              </a:rPr>
              <a:t>丙等：六十分以上未滿七十分。</a:t>
            </a:r>
          </a:p>
          <a:p>
            <a:pPr marL="914400" lvl="1" indent="-457200" algn="l">
              <a:buFont typeface="Arial" panose="020B0604020202020204" pitchFamily="34" charset="0"/>
              <a:buChar char="•"/>
            </a:pPr>
            <a:r>
              <a:rPr lang="zh-TW" altLang="en-US" sz="3300" dirty="0">
                <a:latin typeface="標楷體" panose="03000509000000000000" pitchFamily="65" charset="-120"/>
                <a:ea typeface="標楷體" panose="03000509000000000000" pitchFamily="65" charset="-120"/>
              </a:rPr>
              <a:t>丁等：未滿六十分。</a:t>
            </a:r>
          </a:p>
          <a:p>
            <a:pPr lvl="1"/>
            <a:endParaRPr lang="zh-TW" altLang="en-US" sz="3300" dirty="0"/>
          </a:p>
        </p:txBody>
      </p:sp>
      <p:grpSp>
        <p:nvGrpSpPr>
          <p:cNvPr id="5" name="群組 4">
            <a:extLst>
              <a:ext uri="{FF2B5EF4-FFF2-40B4-BE49-F238E27FC236}">
                <a16:creationId xmlns:a16="http://schemas.microsoft.com/office/drawing/2014/main" id="{A387441C-145C-4E57-97F0-6236D3707639}"/>
              </a:ext>
            </a:extLst>
          </p:cNvPr>
          <p:cNvGrpSpPr/>
          <p:nvPr/>
        </p:nvGrpSpPr>
        <p:grpSpPr>
          <a:xfrm>
            <a:off x="156855" y="191942"/>
            <a:ext cx="4605068" cy="590550"/>
            <a:chOff x="4469082" y="81755"/>
            <a:chExt cx="4605068" cy="590550"/>
          </a:xfrm>
        </p:grpSpPr>
        <p:grpSp>
          <p:nvGrpSpPr>
            <p:cNvPr id="6" name="群組 5">
              <a:extLst>
                <a:ext uri="{FF2B5EF4-FFF2-40B4-BE49-F238E27FC236}">
                  <a16:creationId xmlns:a16="http://schemas.microsoft.com/office/drawing/2014/main" id="{D81DE715-AC82-452C-A4B1-705054BF324C}"/>
                </a:ext>
              </a:extLst>
            </p:cNvPr>
            <p:cNvGrpSpPr/>
            <p:nvPr/>
          </p:nvGrpSpPr>
          <p:grpSpPr>
            <a:xfrm>
              <a:off x="4469082" y="81755"/>
              <a:ext cx="4605068" cy="590550"/>
              <a:chOff x="1865582" y="377030"/>
              <a:chExt cx="4605068" cy="590550"/>
            </a:xfrm>
          </p:grpSpPr>
          <p:sp>
            <p:nvSpPr>
              <p:cNvPr id="11" name="箭號: ＞形 9">
                <a:extLst>
                  <a:ext uri="{FF2B5EF4-FFF2-40B4-BE49-F238E27FC236}">
                    <a16:creationId xmlns:a16="http://schemas.microsoft.com/office/drawing/2014/main" id="{05678E80-72C6-491E-8FD6-0AA819271350}"/>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12" name="箭號: ＞形 10">
                <a:extLst>
                  <a:ext uri="{FF2B5EF4-FFF2-40B4-BE49-F238E27FC236}">
                    <a16:creationId xmlns:a16="http://schemas.microsoft.com/office/drawing/2014/main" id="{689EDAC7-D17F-43F4-8C2C-22EA8ECFAE3B}"/>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 name="箭號: ＞形 11">
                <a:extLst>
                  <a:ext uri="{FF2B5EF4-FFF2-40B4-BE49-F238E27FC236}">
                    <a16:creationId xmlns:a16="http://schemas.microsoft.com/office/drawing/2014/main" id="{DDC690F0-A63C-4AD0-B59D-BF735CE3CC79}"/>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 name="箭號: ＞形 12">
                <a:extLst>
                  <a:ext uri="{FF2B5EF4-FFF2-40B4-BE49-F238E27FC236}">
                    <a16:creationId xmlns:a16="http://schemas.microsoft.com/office/drawing/2014/main" id="{57BA17DB-9693-459C-8722-97C3CE4F3B33}"/>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7" name="文字方塊 6">
              <a:extLst>
                <a:ext uri="{FF2B5EF4-FFF2-40B4-BE49-F238E27FC236}">
                  <a16:creationId xmlns:a16="http://schemas.microsoft.com/office/drawing/2014/main" id="{FBED864B-6B11-48CF-8751-4DA55DE94ED6}"/>
                </a:ext>
              </a:extLst>
            </p:cNvPr>
            <p:cNvSpPr txBox="1"/>
            <p:nvPr/>
          </p:nvSpPr>
          <p:spPr>
            <a:xfrm>
              <a:off x="4737100" y="192364"/>
              <a:ext cx="876300" cy="369332"/>
            </a:xfrm>
            <a:prstGeom prst="rect">
              <a:avLst/>
            </a:prstGeom>
            <a:noFill/>
          </p:spPr>
          <p:txBody>
            <a:bodyPr wrap="square" rtlCol="0">
              <a:spAutoFit/>
            </a:bodyPr>
            <a:lstStyle/>
            <a:p>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教務處</a:t>
              </a:r>
            </a:p>
          </p:txBody>
        </p:sp>
        <p:sp>
          <p:nvSpPr>
            <p:cNvPr id="8" name="文字方塊 7">
              <a:extLst>
                <a:ext uri="{FF2B5EF4-FFF2-40B4-BE49-F238E27FC236}">
                  <a16:creationId xmlns:a16="http://schemas.microsoft.com/office/drawing/2014/main" id="{528CB22D-B363-406A-9E9A-CEC40285FB7F}"/>
                </a:ext>
              </a:extLst>
            </p:cNvPr>
            <p:cNvSpPr txBox="1"/>
            <p:nvPr/>
          </p:nvSpPr>
          <p:spPr>
            <a:xfrm>
              <a:off x="577083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學務處</a:t>
              </a:r>
            </a:p>
          </p:txBody>
        </p:sp>
        <p:sp>
          <p:nvSpPr>
            <p:cNvPr id="9" name="文字方塊 8">
              <a:extLst>
                <a:ext uri="{FF2B5EF4-FFF2-40B4-BE49-F238E27FC236}">
                  <a16:creationId xmlns:a16="http://schemas.microsoft.com/office/drawing/2014/main" id="{B6F4BCFD-2DD5-4F34-AF62-F1EA67B8F4C4}"/>
                </a:ext>
              </a:extLst>
            </p:cNvPr>
            <p:cNvSpPr txBox="1"/>
            <p:nvPr/>
          </p:nvSpPr>
          <p:spPr>
            <a:xfrm>
              <a:off x="689478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總務處</a:t>
              </a:r>
            </a:p>
          </p:txBody>
        </p:sp>
        <p:sp>
          <p:nvSpPr>
            <p:cNvPr id="10" name="文字方塊 9">
              <a:extLst>
                <a:ext uri="{FF2B5EF4-FFF2-40B4-BE49-F238E27FC236}">
                  <a16:creationId xmlns:a16="http://schemas.microsoft.com/office/drawing/2014/main" id="{5151C183-CB36-447D-B635-F996D5D1086D}"/>
                </a:ext>
              </a:extLst>
            </p:cNvPr>
            <p:cNvSpPr txBox="1"/>
            <p:nvPr/>
          </p:nvSpPr>
          <p:spPr>
            <a:xfrm>
              <a:off x="7948103" y="183630"/>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輔導室</a:t>
              </a:r>
            </a:p>
          </p:txBody>
        </p:sp>
      </p:grpSp>
      <p:cxnSp>
        <p:nvCxnSpPr>
          <p:cNvPr id="15" name="接點: 肘形 13">
            <a:extLst>
              <a:ext uri="{FF2B5EF4-FFF2-40B4-BE49-F238E27FC236}">
                <a16:creationId xmlns:a16="http://schemas.microsoft.com/office/drawing/2014/main" id="{332B94B0-2143-4EAF-AE92-AF5915F5CC34}"/>
              </a:ext>
            </a:extLst>
          </p:cNvPr>
          <p:cNvCxnSpPr>
            <a:cxnSpLocks/>
            <a:endCxn id="16" idx="2"/>
          </p:cNvCxnSpPr>
          <p:nvPr/>
        </p:nvCxnSpPr>
        <p:spPr>
          <a:xfrm>
            <a:off x="814562" y="776617"/>
            <a:ext cx="744074" cy="594518"/>
          </a:xfrm>
          <a:prstGeom prst="bentConnector4">
            <a:avLst>
              <a:gd name="adj1" fmla="val 16001"/>
              <a:gd name="adj2" fmla="val 138451"/>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矩形: 圓角 14">
            <a:extLst>
              <a:ext uri="{FF2B5EF4-FFF2-40B4-BE49-F238E27FC236}">
                <a16:creationId xmlns:a16="http://schemas.microsoft.com/office/drawing/2014/main" id="{77E2B4BF-34F5-47E6-8CEB-7CC3550B9348}"/>
              </a:ext>
            </a:extLst>
          </p:cNvPr>
          <p:cNvSpPr/>
          <p:nvPr/>
        </p:nvSpPr>
        <p:spPr>
          <a:xfrm>
            <a:off x="1052688" y="916714"/>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註冊組</a:t>
            </a:r>
          </a:p>
        </p:txBody>
      </p:sp>
    </p:spTree>
    <p:extLst>
      <p:ext uri="{BB962C8B-B14F-4D97-AF65-F5344CB8AC3E}">
        <p14:creationId xmlns:p14="http://schemas.microsoft.com/office/powerpoint/2010/main" val="416550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p:cNvSpPr>
            <a:spLocks noGrp="1"/>
          </p:cNvSpPr>
          <p:nvPr>
            <p:ph type="subTitle" idx="1"/>
          </p:nvPr>
        </p:nvSpPr>
        <p:spPr/>
        <p:txBody>
          <a:bodyPr/>
          <a:lstStyle/>
          <a:p>
            <a:endParaRPr lang="zh-TW" altLang="en-US"/>
          </a:p>
        </p:txBody>
      </p:sp>
      <p:pic>
        <p:nvPicPr>
          <p:cNvPr id="4" name="圖片 3"/>
          <p:cNvPicPr>
            <a:picLocks noChangeAspect="1"/>
          </p:cNvPicPr>
          <p:nvPr/>
        </p:nvPicPr>
        <p:blipFill>
          <a:blip r:embed="rId2"/>
          <a:stretch>
            <a:fillRect/>
          </a:stretch>
        </p:blipFill>
        <p:spPr>
          <a:xfrm>
            <a:off x="137917" y="1600201"/>
            <a:ext cx="8748518" cy="4881938"/>
          </a:xfrm>
          <a:prstGeom prst="rect">
            <a:avLst/>
          </a:prstGeom>
        </p:spPr>
      </p:pic>
      <p:grpSp>
        <p:nvGrpSpPr>
          <p:cNvPr id="5" name="群組 4">
            <a:extLst>
              <a:ext uri="{FF2B5EF4-FFF2-40B4-BE49-F238E27FC236}">
                <a16:creationId xmlns:a16="http://schemas.microsoft.com/office/drawing/2014/main" id="{A387441C-145C-4E57-97F0-6236D3707639}"/>
              </a:ext>
            </a:extLst>
          </p:cNvPr>
          <p:cNvGrpSpPr/>
          <p:nvPr/>
        </p:nvGrpSpPr>
        <p:grpSpPr>
          <a:xfrm>
            <a:off x="156855" y="191942"/>
            <a:ext cx="4605068" cy="590550"/>
            <a:chOff x="4469082" y="81755"/>
            <a:chExt cx="4605068" cy="590550"/>
          </a:xfrm>
        </p:grpSpPr>
        <p:grpSp>
          <p:nvGrpSpPr>
            <p:cNvPr id="6" name="群組 5">
              <a:extLst>
                <a:ext uri="{FF2B5EF4-FFF2-40B4-BE49-F238E27FC236}">
                  <a16:creationId xmlns:a16="http://schemas.microsoft.com/office/drawing/2014/main" id="{D81DE715-AC82-452C-A4B1-705054BF324C}"/>
                </a:ext>
              </a:extLst>
            </p:cNvPr>
            <p:cNvGrpSpPr/>
            <p:nvPr/>
          </p:nvGrpSpPr>
          <p:grpSpPr>
            <a:xfrm>
              <a:off x="4469082" y="81755"/>
              <a:ext cx="4605068" cy="590550"/>
              <a:chOff x="1865582" y="377030"/>
              <a:chExt cx="4605068" cy="590550"/>
            </a:xfrm>
          </p:grpSpPr>
          <p:sp>
            <p:nvSpPr>
              <p:cNvPr id="11" name="箭號: ＞形 9">
                <a:extLst>
                  <a:ext uri="{FF2B5EF4-FFF2-40B4-BE49-F238E27FC236}">
                    <a16:creationId xmlns:a16="http://schemas.microsoft.com/office/drawing/2014/main" id="{05678E80-72C6-491E-8FD6-0AA819271350}"/>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12" name="箭號: ＞形 10">
                <a:extLst>
                  <a:ext uri="{FF2B5EF4-FFF2-40B4-BE49-F238E27FC236}">
                    <a16:creationId xmlns:a16="http://schemas.microsoft.com/office/drawing/2014/main" id="{689EDAC7-D17F-43F4-8C2C-22EA8ECFAE3B}"/>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 name="箭號: ＞形 11">
                <a:extLst>
                  <a:ext uri="{FF2B5EF4-FFF2-40B4-BE49-F238E27FC236}">
                    <a16:creationId xmlns:a16="http://schemas.microsoft.com/office/drawing/2014/main" id="{DDC690F0-A63C-4AD0-B59D-BF735CE3CC79}"/>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 name="箭號: ＞形 12">
                <a:extLst>
                  <a:ext uri="{FF2B5EF4-FFF2-40B4-BE49-F238E27FC236}">
                    <a16:creationId xmlns:a16="http://schemas.microsoft.com/office/drawing/2014/main" id="{57BA17DB-9693-459C-8722-97C3CE4F3B33}"/>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7" name="文字方塊 6">
              <a:extLst>
                <a:ext uri="{FF2B5EF4-FFF2-40B4-BE49-F238E27FC236}">
                  <a16:creationId xmlns:a16="http://schemas.microsoft.com/office/drawing/2014/main" id="{FBED864B-6B11-48CF-8751-4DA55DE94ED6}"/>
                </a:ext>
              </a:extLst>
            </p:cNvPr>
            <p:cNvSpPr txBox="1"/>
            <p:nvPr/>
          </p:nvSpPr>
          <p:spPr>
            <a:xfrm>
              <a:off x="4737100" y="192364"/>
              <a:ext cx="876300" cy="369332"/>
            </a:xfrm>
            <a:prstGeom prst="rect">
              <a:avLst/>
            </a:prstGeom>
            <a:noFill/>
          </p:spPr>
          <p:txBody>
            <a:bodyPr wrap="square" rtlCol="0">
              <a:spAutoFit/>
            </a:bodyPr>
            <a:lstStyle/>
            <a:p>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教務處</a:t>
              </a:r>
            </a:p>
          </p:txBody>
        </p:sp>
        <p:sp>
          <p:nvSpPr>
            <p:cNvPr id="8" name="文字方塊 7">
              <a:extLst>
                <a:ext uri="{FF2B5EF4-FFF2-40B4-BE49-F238E27FC236}">
                  <a16:creationId xmlns:a16="http://schemas.microsoft.com/office/drawing/2014/main" id="{528CB22D-B363-406A-9E9A-CEC40285FB7F}"/>
                </a:ext>
              </a:extLst>
            </p:cNvPr>
            <p:cNvSpPr txBox="1"/>
            <p:nvPr/>
          </p:nvSpPr>
          <p:spPr>
            <a:xfrm>
              <a:off x="577083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學務處</a:t>
              </a:r>
            </a:p>
          </p:txBody>
        </p:sp>
        <p:sp>
          <p:nvSpPr>
            <p:cNvPr id="9" name="文字方塊 8">
              <a:extLst>
                <a:ext uri="{FF2B5EF4-FFF2-40B4-BE49-F238E27FC236}">
                  <a16:creationId xmlns:a16="http://schemas.microsoft.com/office/drawing/2014/main" id="{B6F4BCFD-2DD5-4F34-AF62-F1EA67B8F4C4}"/>
                </a:ext>
              </a:extLst>
            </p:cNvPr>
            <p:cNvSpPr txBox="1"/>
            <p:nvPr/>
          </p:nvSpPr>
          <p:spPr>
            <a:xfrm>
              <a:off x="689478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總務處</a:t>
              </a:r>
            </a:p>
          </p:txBody>
        </p:sp>
        <p:sp>
          <p:nvSpPr>
            <p:cNvPr id="10" name="文字方塊 9">
              <a:extLst>
                <a:ext uri="{FF2B5EF4-FFF2-40B4-BE49-F238E27FC236}">
                  <a16:creationId xmlns:a16="http://schemas.microsoft.com/office/drawing/2014/main" id="{5151C183-CB36-447D-B635-F996D5D1086D}"/>
                </a:ext>
              </a:extLst>
            </p:cNvPr>
            <p:cNvSpPr txBox="1"/>
            <p:nvPr/>
          </p:nvSpPr>
          <p:spPr>
            <a:xfrm>
              <a:off x="7948103" y="183630"/>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輔導室</a:t>
              </a:r>
            </a:p>
          </p:txBody>
        </p:sp>
      </p:grpSp>
      <p:cxnSp>
        <p:nvCxnSpPr>
          <p:cNvPr id="15" name="接點: 肘形 13">
            <a:extLst>
              <a:ext uri="{FF2B5EF4-FFF2-40B4-BE49-F238E27FC236}">
                <a16:creationId xmlns:a16="http://schemas.microsoft.com/office/drawing/2014/main" id="{332B94B0-2143-4EAF-AE92-AF5915F5CC34}"/>
              </a:ext>
            </a:extLst>
          </p:cNvPr>
          <p:cNvCxnSpPr>
            <a:cxnSpLocks/>
            <a:endCxn id="16" idx="2"/>
          </p:cNvCxnSpPr>
          <p:nvPr/>
        </p:nvCxnSpPr>
        <p:spPr>
          <a:xfrm>
            <a:off x="814562" y="776617"/>
            <a:ext cx="744074" cy="594518"/>
          </a:xfrm>
          <a:prstGeom prst="bentConnector4">
            <a:avLst>
              <a:gd name="adj1" fmla="val 16001"/>
              <a:gd name="adj2" fmla="val 138451"/>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矩形: 圓角 14">
            <a:extLst>
              <a:ext uri="{FF2B5EF4-FFF2-40B4-BE49-F238E27FC236}">
                <a16:creationId xmlns:a16="http://schemas.microsoft.com/office/drawing/2014/main" id="{77E2B4BF-34F5-47E6-8CEB-7CC3550B9348}"/>
              </a:ext>
            </a:extLst>
          </p:cNvPr>
          <p:cNvSpPr/>
          <p:nvPr/>
        </p:nvSpPr>
        <p:spPr>
          <a:xfrm>
            <a:off x="1052688" y="916714"/>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註冊組</a:t>
            </a:r>
          </a:p>
        </p:txBody>
      </p:sp>
    </p:spTree>
    <p:extLst>
      <p:ext uri="{BB962C8B-B14F-4D97-AF65-F5344CB8AC3E}">
        <p14:creationId xmlns:p14="http://schemas.microsoft.com/office/powerpoint/2010/main" val="3056094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108993" y="1505357"/>
            <a:ext cx="9242337" cy="5590517"/>
          </a:xfrm>
          <a:prstGeom prst="rect">
            <a:avLst/>
          </a:prstGeom>
        </p:spPr>
      </p:pic>
      <p:grpSp>
        <p:nvGrpSpPr>
          <p:cNvPr id="5" name="群組 4">
            <a:extLst>
              <a:ext uri="{FF2B5EF4-FFF2-40B4-BE49-F238E27FC236}">
                <a16:creationId xmlns:a16="http://schemas.microsoft.com/office/drawing/2014/main" id="{A387441C-145C-4E57-97F0-6236D3707639}"/>
              </a:ext>
            </a:extLst>
          </p:cNvPr>
          <p:cNvGrpSpPr/>
          <p:nvPr/>
        </p:nvGrpSpPr>
        <p:grpSpPr>
          <a:xfrm>
            <a:off x="156855" y="191942"/>
            <a:ext cx="4605068" cy="590550"/>
            <a:chOff x="4469082" y="81755"/>
            <a:chExt cx="4605068" cy="590550"/>
          </a:xfrm>
        </p:grpSpPr>
        <p:grpSp>
          <p:nvGrpSpPr>
            <p:cNvPr id="6" name="群組 5">
              <a:extLst>
                <a:ext uri="{FF2B5EF4-FFF2-40B4-BE49-F238E27FC236}">
                  <a16:creationId xmlns:a16="http://schemas.microsoft.com/office/drawing/2014/main" id="{D81DE715-AC82-452C-A4B1-705054BF324C}"/>
                </a:ext>
              </a:extLst>
            </p:cNvPr>
            <p:cNvGrpSpPr/>
            <p:nvPr/>
          </p:nvGrpSpPr>
          <p:grpSpPr>
            <a:xfrm>
              <a:off x="4469082" y="81755"/>
              <a:ext cx="4605068" cy="590550"/>
              <a:chOff x="1865582" y="377030"/>
              <a:chExt cx="4605068" cy="590550"/>
            </a:xfrm>
          </p:grpSpPr>
          <p:sp>
            <p:nvSpPr>
              <p:cNvPr id="11" name="箭號: ＞形 9">
                <a:extLst>
                  <a:ext uri="{FF2B5EF4-FFF2-40B4-BE49-F238E27FC236}">
                    <a16:creationId xmlns:a16="http://schemas.microsoft.com/office/drawing/2014/main" id="{05678E80-72C6-491E-8FD6-0AA819271350}"/>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12" name="箭號: ＞形 10">
                <a:extLst>
                  <a:ext uri="{FF2B5EF4-FFF2-40B4-BE49-F238E27FC236}">
                    <a16:creationId xmlns:a16="http://schemas.microsoft.com/office/drawing/2014/main" id="{689EDAC7-D17F-43F4-8C2C-22EA8ECFAE3B}"/>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 name="箭號: ＞形 11">
                <a:extLst>
                  <a:ext uri="{FF2B5EF4-FFF2-40B4-BE49-F238E27FC236}">
                    <a16:creationId xmlns:a16="http://schemas.microsoft.com/office/drawing/2014/main" id="{DDC690F0-A63C-4AD0-B59D-BF735CE3CC79}"/>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 name="箭號: ＞形 12">
                <a:extLst>
                  <a:ext uri="{FF2B5EF4-FFF2-40B4-BE49-F238E27FC236}">
                    <a16:creationId xmlns:a16="http://schemas.microsoft.com/office/drawing/2014/main" id="{57BA17DB-9693-459C-8722-97C3CE4F3B33}"/>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7" name="文字方塊 6">
              <a:extLst>
                <a:ext uri="{FF2B5EF4-FFF2-40B4-BE49-F238E27FC236}">
                  <a16:creationId xmlns:a16="http://schemas.microsoft.com/office/drawing/2014/main" id="{FBED864B-6B11-48CF-8751-4DA55DE94ED6}"/>
                </a:ext>
              </a:extLst>
            </p:cNvPr>
            <p:cNvSpPr txBox="1"/>
            <p:nvPr/>
          </p:nvSpPr>
          <p:spPr>
            <a:xfrm>
              <a:off x="4737100" y="192364"/>
              <a:ext cx="876300" cy="369332"/>
            </a:xfrm>
            <a:prstGeom prst="rect">
              <a:avLst/>
            </a:prstGeom>
            <a:noFill/>
          </p:spPr>
          <p:txBody>
            <a:bodyPr wrap="square" rtlCol="0">
              <a:spAutoFit/>
            </a:bodyPr>
            <a:lstStyle/>
            <a:p>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教務處</a:t>
              </a:r>
            </a:p>
          </p:txBody>
        </p:sp>
        <p:sp>
          <p:nvSpPr>
            <p:cNvPr id="8" name="文字方塊 7">
              <a:extLst>
                <a:ext uri="{FF2B5EF4-FFF2-40B4-BE49-F238E27FC236}">
                  <a16:creationId xmlns:a16="http://schemas.microsoft.com/office/drawing/2014/main" id="{528CB22D-B363-406A-9E9A-CEC40285FB7F}"/>
                </a:ext>
              </a:extLst>
            </p:cNvPr>
            <p:cNvSpPr txBox="1"/>
            <p:nvPr/>
          </p:nvSpPr>
          <p:spPr>
            <a:xfrm>
              <a:off x="577083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學務處</a:t>
              </a:r>
            </a:p>
          </p:txBody>
        </p:sp>
        <p:sp>
          <p:nvSpPr>
            <p:cNvPr id="9" name="文字方塊 8">
              <a:extLst>
                <a:ext uri="{FF2B5EF4-FFF2-40B4-BE49-F238E27FC236}">
                  <a16:creationId xmlns:a16="http://schemas.microsoft.com/office/drawing/2014/main" id="{B6F4BCFD-2DD5-4F34-AF62-F1EA67B8F4C4}"/>
                </a:ext>
              </a:extLst>
            </p:cNvPr>
            <p:cNvSpPr txBox="1"/>
            <p:nvPr/>
          </p:nvSpPr>
          <p:spPr>
            <a:xfrm>
              <a:off x="689478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總務處</a:t>
              </a:r>
            </a:p>
          </p:txBody>
        </p:sp>
        <p:sp>
          <p:nvSpPr>
            <p:cNvPr id="10" name="文字方塊 9">
              <a:extLst>
                <a:ext uri="{FF2B5EF4-FFF2-40B4-BE49-F238E27FC236}">
                  <a16:creationId xmlns:a16="http://schemas.microsoft.com/office/drawing/2014/main" id="{5151C183-CB36-447D-B635-F996D5D1086D}"/>
                </a:ext>
              </a:extLst>
            </p:cNvPr>
            <p:cNvSpPr txBox="1"/>
            <p:nvPr/>
          </p:nvSpPr>
          <p:spPr>
            <a:xfrm>
              <a:off x="7948103" y="183630"/>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輔導室</a:t>
              </a:r>
            </a:p>
          </p:txBody>
        </p:sp>
      </p:grpSp>
      <p:cxnSp>
        <p:nvCxnSpPr>
          <p:cNvPr id="15" name="接點: 肘形 13">
            <a:extLst>
              <a:ext uri="{FF2B5EF4-FFF2-40B4-BE49-F238E27FC236}">
                <a16:creationId xmlns:a16="http://schemas.microsoft.com/office/drawing/2014/main" id="{332B94B0-2143-4EAF-AE92-AF5915F5CC34}"/>
              </a:ext>
            </a:extLst>
          </p:cNvPr>
          <p:cNvCxnSpPr>
            <a:cxnSpLocks/>
            <a:endCxn id="16" idx="2"/>
          </p:cNvCxnSpPr>
          <p:nvPr/>
        </p:nvCxnSpPr>
        <p:spPr>
          <a:xfrm>
            <a:off x="814562" y="776617"/>
            <a:ext cx="744074" cy="594518"/>
          </a:xfrm>
          <a:prstGeom prst="bentConnector4">
            <a:avLst>
              <a:gd name="adj1" fmla="val 16001"/>
              <a:gd name="adj2" fmla="val 138451"/>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矩形: 圓角 14">
            <a:extLst>
              <a:ext uri="{FF2B5EF4-FFF2-40B4-BE49-F238E27FC236}">
                <a16:creationId xmlns:a16="http://schemas.microsoft.com/office/drawing/2014/main" id="{77E2B4BF-34F5-47E6-8CEB-7CC3550B9348}"/>
              </a:ext>
            </a:extLst>
          </p:cNvPr>
          <p:cNvSpPr/>
          <p:nvPr/>
        </p:nvSpPr>
        <p:spPr>
          <a:xfrm>
            <a:off x="1052688" y="916714"/>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註冊組</a:t>
            </a:r>
          </a:p>
        </p:txBody>
      </p:sp>
    </p:spTree>
    <p:extLst>
      <p:ext uri="{BB962C8B-B14F-4D97-AF65-F5344CB8AC3E}">
        <p14:creationId xmlns:p14="http://schemas.microsoft.com/office/powerpoint/2010/main" val="477254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374540" y="1505357"/>
            <a:ext cx="8394920" cy="4304337"/>
          </a:xfrm>
          <a:prstGeom prst="rect">
            <a:avLst/>
          </a:prstGeom>
        </p:spPr>
      </p:pic>
      <p:grpSp>
        <p:nvGrpSpPr>
          <p:cNvPr id="6" name="群組 5">
            <a:extLst>
              <a:ext uri="{FF2B5EF4-FFF2-40B4-BE49-F238E27FC236}">
                <a16:creationId xmlns:a16="http://schemas.microsoft.com/office/drawing/2014/main" id="{A387441C-145C-4E57-97F0-6236D3707639}"/>
              </a:ext>
            </a:extLst>
          </p:cNvPr>
          <p:cNvGrpSpPr/>
          <p:nvPr/>
        </p:nvGrpSpPr>
        <p:grpSpPr>
          <a:xfrm>
            <a:off x="156855" y="191942"/>
            <a:ext cx="4605068" cy="590550"/>
            <a:chOff x="4469082" y="81755"/>
            <a:chExt cx="4605068" cy="590550"/>
          </a:xfrm>
        </p:grpSpPr>
        <p:grpSp>
          <p:nvGrpSpPr>
            <p:cNvPr id="7" name="群組 6">
              <a:extLst>
                <a:ext uri="{FF2B5EF4-FFF2-40B4-BE49-F238E27FC236}">
                  <a16:creationId xmlns:a16="http://schemas.microsoft.com/office/drawing/2014/main" id="{D81DE715-AC82-452C-A4B1-705054BF324C}"/>
                </a:ext>
              </a:extLst>
            </p:cNvPr>
            <p:cNvGrpSpPr/>
            <p:nvPr/>
          </p:nvGrpSpPr>
          <p:grpSpPr>
            <a:xfrm>
              <a:off x="4469082" y="81755"/>
              <a:ext cx="4605068" cy="590550"/>
              <a:chOff x="1865582" y="377030"/>
              <a:chExt cx="4605068" cy="590550"/>
            </a:xfrm>
          </p:grpSpPr>
          <p:sp>
            <p:nvSpPr>
              <p:cNvPr id="12" name="箭號: ＞形 9">
                <a:extLst>
                  <a:ext uri="{FF2B5EF4-FFF2-40B4-BE49-F238E27FC236}">
                    <a16:creationId xmlns:a16="http://schemas.microsoft.com/office/drawing/2014/main" id="{05678E80-72C6-491E-8FD6-0AA819271350}"/>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13" name="箭號: ＞形 10">
                <a:extLst>
                  <a:ext uri="{FF2B5EF4-FFF2-40B4-BE49-F238E27FC236}">
                    <a16:creationId xmlns:a16="http://schemas.microsoft.com/office/drawing/2014/main" id="{689EDAC7-D17F-43F4-8C2C-22EA8ECFAE3B}"/>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 name="箭號: ＞形 11">
                <a:extLst>
                  <a:ext uri="{FF2B5EF4-FFF2-40B4-BE49-F238E27FC236}">
                    <a16:creationId xmlns:a16="http://schemas.microsoft.com/office/drawing/2014/main" id="{DDC690F0-A63C-4AD0-B59D-BF735CE3CC79}"/>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5" name="箭號: ＞形 12">
                <a:extLst>
                  <a:ext uri="{FF2B5EF4-FFF2-40B4-BE49-F238E27FC236}">
                    <a16:creationId xmlns:a16="http://schemas.microsoft.com/office/drawing/2014/main" id="{57BA17DB-9693-459C-8722-97C3CE4F3B33}"/>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8" name="文字方塊 7">
              <a:extLst>
                <a:ext uri="{FF2B5EF4-FFF2-40B4-BE49-F238E27FC236}">
                  <a16:creationId xmlns:a16="http://schemas.microsoft.com/office/drawing/2014/main" id="{FBED864B-6B11-48CF-8751-4DA55DE94ED6}"/>
                </a:ext>
              </a:extLst>
            </p:cNvPr>
            <p:cNvSpPr txBox="1"/>
            <p:nvPr/>
          </p:nvSpPr>
          <p:spPr>
            <a:xfrm>
              <a:off x="4737100" y="192364"/>
              <a:ext cx="876300" cy="369332"/>
            </a:xfrm>
            <a:prstGeom prst="rect">
              <a:avLst/>
            </a:prstGeom>
            <a:noFill/>
          </p:spPr>
          <p:txBody>
            <a:bodyPr wrap="square" rtlCol="0">
              <a:spAutoFit/>
            </a:bodyPr>
            <a:lstStyle/>
            <a:p>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教務處</a:t>
              </a:r>
            </a:p>
          </p:txBody>
        </p:sp>
        <p:sp>
          <p:nvSpPr>
            <p:cNvPr id="9" name="文字方塊 8">
              <a:extLst>
                <a:ext uri="{FF2B5EF4-FFF2-40B4-BE49-F238E27FC236}">
                  <a16:creationId xmlns:a16="http://schemas.microsoft.com/office/drawing/2014/main" id="{528CB22D-B363-406A-9E9A-CEC40285FB7F}"/>
                </a:ext>
              </a:extLst>
            </p:cNvPr>
            <p:cNvSpPr txBox="1"/>
            <p:nvPr/>
          </p:nvSpPr>
          <p:spPr>
            <a:xfrm>
              <a:off x="577083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學務處</a:t>
              </a:r>
            </a:p>
          </p:txBody>
        </p:sp>
        <p:sp>
          <p:nvSpPr>
            <p:cNvPr id="10" name="文字方塊 9">
              <a:extLst>
                <a:ext uri="{FF2B5EF4-FFF2-40B4-BE49-F238E27FC236}">
                  <a16:creationId xmlns:a16="http://schemas.microsoft.com/office/drawing/2014/main" id="{B6F4BCFD-2DD5-4F34-AF62-F1EA67B8F4C4}"/>
                </a:ext>
              </a:extLst>
            </p:cNvPr>
            <p:cNvSpPr txBox="1"/>
            <p:nvPr/>
          </p:nvSpPr>
          <p:spPr>
            <a:xfrm>
              <a:off x="689478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總務處</a:t>
              </a:r>
            </a:p>
          </p:txBody>
        </p:sp>
        <p:sp>
          <p:nvSpPr>
            <p:cNvPr id="11" name="文字方塊 10">
              <a:extLst>
                <a:ext uri="{FF2B5EF4-FFF2-40B4-BE49-F238E27FC236}">
                  <a16:creationId xmlns:a16="http://schemas.microsoft.com/office/drawing/2014/main" id="{5151C183-CB36-447D-B635-F996D5D1086D}"/>
                </a:ext>
              </a:extLst>
            </p:cNvPr>
            <p:cNvSpPr txBox="1"/>
            <p:nvPr/>
          </p:nvSpPr>
          <p:spPr>
            <a:xfrm>
              <a:off x="7948103" y="183630"/>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輔導室</a:t>
              </a:r>
            </a:p>
          </p:txBody>
        </p:sp>
      </p:grpSp>
      <p:cxnSp>
        <p:nvCxnSpPr>
          <p:cNvPr id="16" name="接點: 肘形 13">
            <a:extLst>
              <a:ext uri="{FF2B5EF4-FFF2-40B4-BE49-F238E27FC236}">
                <a16:creationId xmlns:a16="http://schemas.microsoft.com/office/drawing/2014/main" id="{332B94B0-2143-4EAF-AE92-AF5915F5CC34}"/>
              </a:ext>
            </a:extLst>
          </p:cNvPr>
          <p:cNvCxnSpPr>
            <a:cxnSpLocks/>
            <a:endCxn id="17" idx="2"/>
          </p:cNvCxnSpPr>
          <p:nvPr/>
        </p:nvCxnSpPr>
        <p:spPr>
          <a:xfrm>
            <a:off x="814562" y="776617"/>
            <a:ext cx="744074" cy="594518"/>
          </a:xfrm>
          <a:prstGeom prst="bentConnector4">
            <a:avLst>
              <a:gd name="adj1" fmla="val 16001"/>
              <a:gd name="adj2" fmla="val 138451"/>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矩形: 圓角 14">
            <a:extLst>
              <a:ext uri="{FF2B5EF4-FFF2-40B4-BE49-F238E27FC236}">
                <a16:creationId xmlns:a16="http://schemas.microsoft.com/office/drawing/2014/main" id="{77E2B4BF-34F5-47E6-8CEB-7CC3550B9348}"/>
              </a:ext>
            </a:extLst>
          </p:cNvPr>
          <p:cNvSpPr/>
          <p:nvPr/>
        </p:nvSpPr>
        <p:spPr>
          <a:xfrm>
            <a:off x="1052688" y="916714"/>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註冊組</a:t>
            </a:r>
          </a:p>
        </p:txBody>
      </p:sp>
    </p:spTree>
    <p:extLst>
      <p:ext uri="{BB962C8B-B14F-4D97-AF65-F5344CB8AC3E}">
        <p14:creationId xmlns:p14="http://schemas.microsoft.com/office/powerpoint/2010/main" val="2327360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354343" y="1505357"/>
            <a:ext cx="8315665" cy="4334632"/>
          </a:xfrm>
          <a:prstGeom prst="rect">
            <a:avLst/>
          </a:prstGeom>
        </p:spPr>
      </p:pic>
      <p:grpSp>
        <p:nvGrpSpPr>
          <p:cNvPr id="5" name="群組 4">
            <a:extLst>
              <a:ext uri="{FF2B5EF4-FFF2-40B4-BE49-F238E27FC236}">
                <a16:creationId xmlns:a16="http://schemas.microsoft.com/office/drawing/2014/main" id="{A387441C-145C-4E57-97F0-6236D3707639}"/>
              </a:ext>
            </a:extLst>
          </p:cNvPr>
          <p:cNvGrpSpPr/>
          <p:nvPr/>
        </p:nvGrpSpPr>
        <p:grpSpPr>
          <a:xfrm>
            <a:off x="156855" y="191942"/>
            <a:ext cx="4605068" cy="590550"/>
            <a:chOff x="4469082" y="81755"/>
            <a:chExt cx="4605068" cy="590550"/>
          </a:xfrm>
        </p:grpSpPr>
        <p:grpSp>
          <p:nvGrpSpPr>
            <p:cNvPr id="6" name="群組 5">
              <a:extLst>
                <a:ext uri="{FF2B5EF4-FFF2-40B4-BE49-F238E27FC236}">
                  <a16:creationId xmlns:a16="http://schemas.microsoft.com/office/drawing/2014/main" id="{D81DE715-AC82-452C-A4B1-705054BF324C}"/>
                </a:ext>
              </a:extLst>
            </p:cNvPr>
            <p:cNvGrpSpPr/>
            <p:nvPr/>
          </p:nvGrpSpPr>
          <p:grpSpPr>
            <a:xfrm>
              <a:off x="4469082" y="81755"/>
              <a:ext cx="4605068" cy="590550"/>
              <a:chOff x="1865582" y="377030"/>
              <a:chExt cx="4605068" cy="590550"/>
            </a:xfrm>
          </p:grpSpPr>
          <p:sp>
            <p:nvSpPr>
              <p:cNvPr id="11" name="箭號: ＞形 9">
                <a:extLst>
                  <a:ext uri="{FF2B5EF4-FFF2-40B4-BE49-F238E27FC236}">
                    <a16:creationId xmlns:a16="http://schemas.microsoft.com/office/drawing/2014/main" id="{05678E80-72C6-491E-8FD6-0AA819271350}"/>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12" name="箭號: ＞形 10">
                <a:extLst>
                  <a:ext uri="{FF2B5EF4-FFF2-40B4-BE49-F238E27FC236}">
                    <a16:creationId xmlns:a16="http://schemas.microsoft.com/office/drawing/2014/main" id="{689EDAC7-D17F-43F4-8C2C-22EA8ECFAE3B}"/>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 name="箭號: ＞形 11">
                <a:extLst>
                  <a:ext uri="{FF2B5EF4-FFF2-40B4-BE49-F238E27FC236}">
                    <a16:creationId xmlns:a16="http://schemas.microsoft.com/office/drawing/2014/main" id="{DDC690F0-A63C-4AD0-B59D-BF735CE3CC79}"/>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 name="箭號: ＞形 12">
                <a:extLst>
                  <a:ext uri="{FF2B5EF4-FFF2-40B4-BE49-F238E27FC236}">
                    <a16:creationId xmlns:a16="http://schemas.microsoft.com/office/drawing/2014/main" id="{57BA17DB-9693-459C-8722-97C3CE4F3B33}"/>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7" name="文字方塊 6">
              <a:extLst>
                <a:ext uri="{FF2B5EF4-FFF2-40B4-BE49-F238E27FC236}">
                  <a16:creationId xmlns:a16="http://schemas.microsoft.com/office/drawing/2014/main" id="{FBED864B-6B11-48CF-8751-4DA55DE94ED6}"/>
                </a:ext>
              </a:extLst>
            </p:cNvPr>
            <p:cNvSpPr txBox="1"/>
            <p:nvPr/>
          </p:nvSpPr>
          <p:spPr>
            <a:xfrm>
              <a:off x="4737100" y="192364"/>
              <a:ext cx="876300" cy="369332"/>
            </a:xfrm>
            <a:prstGeom prst="rect">
              <a:avLst/>
            </a:prstGeom>
            <a:noFill/>
          </p:spPr>
          <p:txBody>
            <a:bodyPr wrap="square" rtlCol="0">
              <a:spAutoFit/>
            </a:bodyPr>
            <a:lstStyle/>
            <a:p>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教務處</a:t>
              </a:r>
            </a:p>
          </p:txBody>
        </p:sp>
        <p:sp>
          <p:nvSpPr>
            <p:cNvPr id="8" name="文字方塊 7">
              <a:extLst>
                <a:ext uri="{FF2B5EF4-FFF2-40B4-BE49-F238E27FC236}">
                  <a16:creationId xmlns:a16="http://schemas.microsoft.com/office/drawing/2014/main" id="{528CB22D-B363-406A-9E9A-CEC40285FB7F}"/>
                </a:ext>
              </a:extLst>
            </p:cNvPr>
            <p:cNvSpPr txBox="1"/>
            <p:nvPr/>
          </p:nvSpPr>
          <p:spPr>
            <a:xfrm>
              <a:off x="577083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學務處</a:t>
              </a:r>
            </a:p>
          </p:txBody>
        </p:sp>
        <p:sp>
          <p:nvSpPr>
            <p:cNvPr id="9" name="文字方塊 8">
              <a:extLst>
                <a:ext uri="{FF2B5EF4-FFF2-40B4-BE49-F238E27FC236}">
                  <a16:creationId xmlns:a16="http://schemas.microsoft.com/office/drawing/2014/main" id="{B6F4BCFD-2DD5-4F34-AF62-F1EA67B8F4C4}"/>
                </a:ext>
              </a:extLst>
            </p:cNvPr>
            <p:cNvSpPr txBox="1"/>
            <p:nvPr/>
          </p:nvSpPr>
          <p:spPr>
            <a:xfrm>
              <a:off x="689478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總務處</a:t>
              </a:r>
            </a:p>
          </p:txBody>
        </p:sp>
        <p:sp>
          <p:nvSpPr>
            <p:cNvPr id="10" name="文字方塊 9">
              <a:extLst>
                <a:ext uri="{FF2B5EF4-FFF2-40B4-BE49-F238E27FC236}">
                  <a16:creationId xmlns:a16="http://schemas.microsoft.com/office/drawing/2014/main" id="{5151C183-CB36-447D-B635-F996D5D1086D}"/>
                </a:ext>
              </a:extLst>
            </p:cNvPr>
            <p:cNvSpPr txBox="1"/>
            <p:nvPr/>
          </p:nvSpPr>
          <p:spPr>
            <a:xfrm>
              <a:off x="7948103" y="183630"/>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輔導室</a:t>
              </a:r>
            </a:p>
          </p:txBody>
        </p:sp>
      </p:grpSp>
      <p:cxnSp>
        <p:nvCxnSpPr>
          <p:cNvPr id="15" name="接點: 肘形 13">
            <a:extLst>
              <a:ext uri="{FF2B5EF4-FFF2-40B4-BE49-F238E27FC236}">
                <a16:creationId xmlns:a16="http://schemas.microsoft.com/office/drawing/2014/main" id="{332B94B0-2143-4EAF-AE92-AF5915F5CC34}"/>
              </a:ext>
            </a:extLst>
          </p:cNvPr>
          <p:cNvCxnSpPr>
            <a:cxnSpLocks/>
            <a:endCxn id="16" idx="2"/>
          </p:cNvCxnSpPr>
          <p:nvPr/>
        </p:nvCxnSpPr>
        <p:spPr>
          <a:xfrm>
            <a:off x="814562" y="776617"/>
            <a:ext cx="744074" cy="594518"/>
          </a:xfrm>
          <a:prstGeom prst="bentConnector4">
            <a:avLst>
              <a:gd name="adj1" fmla="val 16001"/>
              <a:gd name="adj2" fmla="val 138451"/>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矩形: 圓角 14">
            <a:extLst>
              <a:ext uri="{FF2B5EF4-FFF2-40B4-BE49-F238E27FC236}">
                <a16:creationId xmlns:a16="http://schemas.microsoft.com/office/drawing/2014/main" id="{77E2B4BF-34F5-47E6-8CEB-7CC3550B9348}"/>
              </a:ext>
            </a:extLst>
          </p:cNvPr>
          <p:cNvSpPr/>
          <p:nvPr/>
        </p:nvSpPr>
        <p:spPr>
          <a:xfrm>
            <a:off x="1052688" y="916714"/>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註冊組</a:t>
            </a:r>
          </a:p>
        </p:txBody>
      </p:sp>
    </p:spTree>
    <p:extLst>
      <p:ext uri="{BB962C8B-B14F-4D97-AF65-F5344CB8AC3E}">
        <p14:creationId xmlns:p14="http://schemas.microsoft.com/office/powerpoint/2010/main" val="4195729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0" y="1783393"/>
            <a:ext cx="9144000" cy="5590517"/>
          </a:xfrm>
          <a:prstGeom prst="rect">
            <a:avLst/>
          </a:prstGeom>
        </p:spPr>
      </p:pic>
      <p:grpSp>
        <p:nvGrpSpPr>
          <p:cNvPr id="6" name="群組 5">
            <a:extLst>
              <a:ext uri="{FF2B5EF4-FFF2-40B4-BE49-F238E27FC236}">
                <a16:creationId xmlns:a16="http://schemas.microsoft.com/office/drawing/2014/main" id="{A387441C-145C-4E57-97F0-6236D3707639}"/>
              </a:ext>
            </a:extLst>
          </p:cNvPr>
          <p:cNvGrpSpPr/>
          <p:nvPr/>
        </p:nvGrpSpPr>
        <p:grpSpPr>
          <a:xfrm>
            <a:off x="156855" y="191942"/>
            <a:ext cx="4605068" cy="590550"/>
            <a:chOff x="4469082" y="81755"/>
            <a:chExt cx="4605068" cy="590550"/>
          </a:xfrm>
        </p:grpSpPr>
        <p:grpSp>
          <p:nvGrpSpPr>
            <p:cNvPr id="7" name="群組 6">
              <a:extLst>
                <a:ext uri="{FF2B5EF4-FFF2-40B4-BE49-F238E27FC236}">
                  <a16:creationId xmlns:a16="http://schemas.microsoft.com/office/drawing/2014/main" id="{D81DE715-AC82-452C-A4B1-705054BF324C}"/>
                </a:ext>
              </a:extLst>
            </p:cNvPr>
            <p:cNvGrpSpPr/>
            <p:nvPr/>
          </p:nvGrpSpPr>
          <p:grpSpPr>
            <a:xfrm>
              <a:off x="4469082" y="81755"/>
              <a:ext cx="4605068" cy="590550"/>
              <a:chOff x="1865582" y="377030"/>
              <a:chExt cx="4605068" cy="590550"/>
            </a:xfrm>
          </p:grpSpPr>
          <p:sp>
            <p:nvSpPr>
              <p:cNvPr id="12" name="箭號: ＞形 9">
                <a:extLst>
                  <a:ext uri="{FF2B5EF4-FFF2-40B4-BE49-F238E27FC236}">
                    <a16:creationId xmlns:a16="http://schemas.microsoft.com/office/drawing/2014/main" id="{05678E80-72C6-491E-8FD6-0AA819271350}"/>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13" name="箭號: ＞形 10">
                <a:extLst>
                  <a:ext uri="{FF2B5EF4-FFF2-40B4-BE49-F238E27FC236}">
                    <a16:creationId xmlns:a16="http://schemas.microsoft.com/office/drawing/2014/main" id="{689EDAC7-D17F-43F4-8C2C-22EA8ECFAE3B}"/>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 name="箭號: ＞形 11">
                <a:extLst>
                  <a:ext uri="{FF2B5EF4-FFF2-40B4-BE49-F238E27FC236}">
                    <a16:creationId xmlns:a16="http://schemas.microsoft.com/office/drawing/2014/main" id="{DDC690F0-A63C-4AD0-B59D-BF735CE3CC79}"/>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5" name="箭號: ＞形 12">
                <a:extLst>
                  <a:ext uri="{FF2B5EF4-FFF2-40B4-BE49-F238E27FC236}">
                    <a16:creationId xmlns:a16="http://schemas.microsoft.com/office/drawing/2014/main" id="{57BA17DB-9693-459C-8722-97C3CE4F3B33}"/>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8" name="文字方塊 7">
              <a:extLst>
                <a:ext uri="{FF2B5EF4-FFF2-40B4-BE49-F238E27FC236}">
                  <a16:creationId xmlns:a16="http://schemas.microsoft.com/office/drawing/2014/main" id="{FBED864B-6B11-48CF-8751-4DA55DE94ED6}"/>
                </a:ext>
              </a:extLst>
            </p:cNvPr>
            <p:cNvSpPr txBox="1"/>
            <p:nvPr/>
          </p:nvSpPr>
          <p:spPr>
            <a:xfrm>
              <a:off x="4737100" y="192364"/>
              <a:ext cx="876300" cy="369332"/>
            </a:xfrm>
            <a:prstGeom prst="rect">
              <a:avLst/>
            </a:prstGeom>
            <a:noFill/>
          </p:spPr>
          <p:txBody>
            <a:bodyPr wrap="square" rtlCol="0">
              <a:spAutoFit/>
            </a:bodyPr>
            <a:lstStyle/>
            <a:p>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教務處</a:t>
              </a:r>
            </a:p>
          </p:txBody>
        </p:sp>
        <p:sp>
          <p:nvSpPr>
            <p:cNvPr id="9" name="文字方塊 8">
              <a:extLst>
                <a:ext uri="{FF2B5EF4-FFF2-40B4-BE49-F238E27FC236}">
                  <a16:creationId xmlns:a16="http://schemas.microsoft.com/office/drawing/2014/main" id="{528CB22D-B363-406A-9E9A-CEC40285FB7F}"/>
                </a:ext>
              </a:extLst>
            </p:cNvPr>
            <p:cNvSpPr txBox="1"/>
            <p:nvPr/>
          </p:nvSpPr>
          <p:spPr>
            <a:xfrm>
              <a:off x="577083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學務處</a:t>
              </a:r>
            </a:p>
          </p:txBody>
        </p:sp>
        <p:sp>
          <p:nvSpPr>
            <p:cNvPr id="10" name="文字方塊 9">
              <a:extLst>
                <a:ext uri="{FF2B5EF4-FFF2-40B4-BE49-F238E27FC236}">
                  <a16:creationId xmlns:a16="http://schemas.microsoft.com/office/drawing/2014/main" id="{B6F4BCFD-2DD5-4F34-AF62-F1EA67B8F4C4}"/>
                </a:ext>
              </a:extLst>
            </p:cNvPr>
            <p:cNvSpPr txBox="1"/>
            <p:nvPr/>
          </p:nvSpPr>
          <p:spPr>
            <a:xfrm>
              <a:off x="689478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總務處</a:t>
              </a:r>
            </a:p>
          </p:txBody>
        </p:sp>
        <p:sp>
          <p:nvSpPr>
            <p:cNvPr id="11" name="文字方塊 10">
              <a:extLst>
                <a:ext uri="{FF2B5EF4-FFF2-40B4-BE49-F238E27FC236}">
                  <a16:creationId xmlns:a16="http://schemas.microsoft.com/office/drawing/2014/main" id="{5151C183-CB36-447D-B635-F996D5D1086D}"/>
                </a:ext>
              </a:extLst>
            </p:cNvPr>
            <p:cNvSpPr txBox="1"/>
            <p:nvPr/>
          </p:nvSpPr>
          <p:spPr>
            <a:xfrm>
              <a:off x="7948103" y="183630"/>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輔導室</a:t>
              </a:r>
            </a:p>
          </p:txBody>
        </p:sp>
      </p:grpSp>
      <p:cxnSp>
        <p:nvCxnSpPr>
          <p:cNvPr id="16" name="接點: 肘形 13">
            <a:extLst>
              <a:ext uri="{FF2B5EF4-FFF2-40B4-BE49-F238E27FC236}">
                <a16:creationId xmlns:a16="http://schemas.microsoft.com/office/drawing/2014/main" id="{332B94B0-2143-4EAF-AE92-AF5915F5CC34}"/>
              </a:ext>
            </a:extLst>
          </p:cNvPr>
          <p:cNvCxnSpPr>
            <a:cxnSpLocks/>
            <a:endCxn id="17" idx="2"/>
          </p:cNvCxnSpPr>
          <p:nvPr/>
        </p:nvCxnSpPr>
        <p:spPr>
          <a:xfrm>
            <a:off x="814562" y="776617"/>
            <a:ext cx="744074" cy="594518"/>
          </a:xfrm>
          <a:prstGeom prst="bentConnector4">
            <a:avLst>
              <a:gd name="adj1" fmla="val 16001"/>
              <a:gd name="adj2" fmla="val 138451"/>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矩形: 圓角 14">
            <a:extLst>
              <a:ext uri="{FF2B5EF4-FFF2-40B4-BE49-F238E27FC236}">
                <a16:creationId xmlns:a16="http://schemas.microsoft.com/office/drawing/2014/main" id="{77E2B4BF-34F5-47E6-8CEB-7CC3550B9348}"/>
              </a:ext>
            </a:extLst>
          </p:cNvPr>
          <p:cNvSpPr/>
          <p:nvPr/>
        </p:nvSpPr>
        <p:spPr>
          <a:xfrm>
            <a:off x="1052688" y="916714"/>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註冊組</a:t>
            </a:r>
          </a:p>
        </p:txBody>
      </p:sp>
    </p:spTree>
    <p:extLst>
      <p:ext uri="{BB962C8B-B14F-4D97-AF65-F5344CB8AC3E}">
        <p14:creationId xmlns:p14="http://schemas.microsoft.com/office/powerpoint/2010/main" val="282618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9822" y="1239140"/>
            <a:ext cx="9084178" cy="5499011"/>
          </a:xfrm>
        </p:spPr>
        <p:txBody>
          <a:bodyPr>
            <a:normAutofit/>
          </a:bodyPr>
          <a:lstStyle/>
          <a:p>
            <a:pPr marL="0" indent="0">
              <a:buClr>
                <a:srgbClr val="0070C0"/>
              </a:buClr>
              <a:buNone/>
            </a:pPr>
            <a:endParaRPr lang="en-US" altLang="zh-TW" sz="3600" dirty="0">
              <a:solidFill>
                <a:srgbClr val="0070C0"/>
              </a:solidFill>
            </a:endParaRPr>
          </a:p>
          <a:p>
            <a:pPr marL="457200" lvl="1" indent="0">
              <a:buClr>
                <a:srgbClr val="0070C0"/>
              </a:buClr>
              <a:buNone/>
            </a:pPr>
            <a:endParaRPr lang="en-US" altLang="zh-TW" sz="3400" dirty="0">
              <a:solidFill>
                <a:srgbClr val="0070C0"/>
              </a:solidFill>
            </a:endParaRPr>
          </a:p>
        </p:txBody>
      </p:sp>
      <p:grpSp>
        <p:nvGrpSpPr>
          <p:cNvPr id="6" name="群組 5">
            <a:extLst>
              <a:ext uri="{FF2B5EF4-FFF2-40B4-BE49-F238E27FC236}">
                <a16:creationId xmlns:a16="http://schemas.microsoft.com/office/drawing/2014/main" id="{E9C6C9E3-9760-46D7-980F-CB0667499C28}"/>
              </a:ext>
            </a:extLst>
          </p:cNvPr>
          <p:cNvGrpSpPr/>
          <p:nvPr/>
        </p:nvGrpSpPr>
        <p:grpSpPr>
          <a:xfrm>
            <a:off x="203036" y="119849"/>
            <a:ext cx="4605068" cy="590550"/>
            <a:chOff x="4469082" y="81755"/>
            <a:chExt cx="4605068" cy="590550"/>
          </a:xfrm>
        </p:grpSpPr>
        <p:grpSp>
          <p:nvGrpSpPr>
            <p:cNvPr id="7" name="群組 6">
              <a:extLst>
                <a:ext uri="{FF2B5EF4-FFF2-40B4-BE49-F238E27FC236}">
                  <a16:creationId xmlns:a16="http://schemas.microsoft.com/office/drawing/2014/main" id="{862194A6-1559-4C37-B0C0-70FDF496F20C}"/>
                </a:ext>
              </a:extLst>
            </p:cNvPr>
            <p:cNvGrpSpPr/>
            <p:nvPr/>
          </p:nvGrpSpPr>
          <p:grpSpPr>
            <a:xfrm>
              <a:off x="4469082" y="81755"/>
              <a:ext cx="4605068" cy="590550"/>
              <a:chOff x="1865582" y="377030"/>
              <a:chExt cx="4605068" cy="590550"/>
            </a:xfrm>
          </p:grpSpPr>
          <p:sp>
            <p:nvSpPr>
              <p:cNvPr id="12" name="箭號: ＞形 11">
                <a:extLst>
                  <a:ext uri="{FF2B5EF4-FFF2-40B4-BE49-F238E27FC236}">
                    <a16:creationId xmlns:a16="http://schemas.microsoft.com/office/drawing/2014/main" id="{699F5F5D-DFCC-4017-A77B-7B9F95E28F71}"/>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13" name="箭號: ＞形 12">
                <a:extLst>
                  <a:ext uri="{FF2B5EF4-FFF2-40B4-BE49-F238E27FC236}">
                    <a16:creationId xmlns:a16="http://schemas.microsoft.com/office/drawing/2014/main" id="{CEF3A471-A413-4F0C-92B5-0CD4969A46F3}"/>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 name="箭號: ＞形 13">
                <a:extLst>
                  <a:ext uri="{FF2B5EF4-FFF2-40B4-BE49-F238E27FC236}">
                    <a16:creationId xmlns:a16="http://schemas.microsoft.com/office/drawing/2014/main" id="{E7C7E6DC-12F0-4D04-AF8A-108E58B917A8}"/>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5" name="箭號: ＞形 14">
                <a:extLst>
                  <a:ext uri="{FF2B5EF4-FFF2-40B4-BE49-F238E27FC236}">
                    <a16:creationId xmlns:a16="http://schemas.microsoft.com/office/drawing/2014/main" id="{90D5A297-50C2-4BB0-A438-4B2EBDDA3006}"/>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8" name="文字方塊 7">
              <a:extLst>
                <a:ext uri="{FF2B5EF4-FFF2-40B4-BE49-F238E27FC236}">
                  <a16:creationId xmlns:a16="http://schemas.microsoft.com/office/drawing/2014/main" id="{835D9F73-D049-44CC-9E9F-EF424C37A833}"/>
                </a:ext>
              </a:extLst>
            </p:cNvPr>
            <p:cNvSpPr txBox="1"/>
            <p:nvPr/>
          </p:nvSpPr>
          <p:spPr>
            <a:xfrm>
              <a:off x="4737100" y="192364"/>
              <a:ext cx="876300" cy="369332"/>
            </a:xfrm>
            <a:prstGeom prst="rect">
              <a:avLst/>
            </a:prstGeom>
            <a:noFill/>
          </p:spPr>
          <p:txBody>
            <a:bodyPr wrap="square" rtlCol="0">
              <a:spAutoFit/>
            </a:bodyPr>
            <a:lstStyle/>
            <a:p>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教務處</a:t>
              </a:r>
            </a:p>
          </p:txBody>
        </p:sp>
        <p:sp>
          <p:nvSpPr>
            <p:cNvPr id="9" name="文字方塊 8">
              <a:extLst>
                <a:ext uri="{FF2B5EF4-FFF2-40B4-BE49-F238E27FC236}">
                  <a16:creationId xmlns:a16="http://schemas.microsoft.com/office/drawing/2014/main" id="{3808799C-D676-4B05-A15D-9EA0777543D9}"/>
                </a:ext>
              </a:extLst>
            </p:cNvPr>
            <p:cNvSpPr txBox="1"/>
            <p:nvPr/>
          </p:nvSpPr>
          <p:spPr>
            <a:xfrm>
              <a:off x="577083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學務處</a:t>
              </a:r>
            </a:p>
          </p:txBody>
        </p:sp>
        <p:sp>
          <p:nvSpPr>
            <p:cNvPr id="10" name="文字方塊 9">
              <a:extLst>
                <a:ext uri="{FF2B5EF4-FFF2-40B4-BE49-F238E27FC236}">
                  <a16:creationId xmlns:a16="http://schemas.microsoft.com/office/drawing/2014/main" id="{FA34F4CA-6A6B-4D69-B552-CC53E7F7DD5E}"/>
                </a:ext>
              </a:extLst>
            </p:cNvPr>
            <p:cNvSpPr txBox="1"/>
            <p:nvPr/>
          </p:nvSpPr>
          <p:spPr>
            <a:xfrm>
              <a:off x="689478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總務處</a:t>
              </a:r>
            </a:p>
          </p:txBody>
        </p:sp>
        <p:sp>
          <p:nvSpPr>
            <p:cNvPr id="11" name="文字方塊 10">
              <a:extLst>
                <a:ext uri="{FF2B5EF4-FFF2-40B4-BE49-F238E27FC236}">
                  <a16:creationId xmlns:a16="http://schemas.microsoft.com/office/drawing/2014/main" id="{5826B6EA-3DDA-4F13-AAA1-231CC81B8B3C}"/>
                </a:ext>
              </a:extLst>
            </p:cNvPr>
            <p:cNvSpPr txBox="1"/>
            <p:nvPr/>
          </p:nvSpPr>
          <p:spPr>
            <a:xfrm>
              <a:off x="7948103" y="183630"/>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輔導室</a:t>
              </a:r>
            </a:p>
          </p:txBody>
        </p:sp>
      </p:grpSp>
      <p:cxnSp>
        <p:nvCxnSpPr>
          <p:cNvPr id="16" name="接點: 肘形 15">
            <a:extLst>
              <a:ext uri="{FF2B5EF4-FFF2-40B4-BE49-F238E27FC236}">
                <a16:creationId xmlns:a16="http://schemas.microsoft.com/office/drawing/2014/main" id="{EDD2555A-FECC-4814-B819-76B0E255074B}"/>
              </a:ext>
            </a:extLst>
          </p:cNvPr>
          <p:cNvCxnSpPr>
            <a:cxnSpLocks/>
          </p:cNvCxnSpPr>
          <p:nvPr/>
        </p:nvCxnSpPr>
        <p:spPr>
          <a:xfrm rot="16200000" flipH="1">
            <a:off x="806371" y="758896"/>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矩形: 圓角 16">
            <a:extLst>
              <a:ext uri="{FF2B5EF4-FFF2-40B4-BE49-F238E27FC236}">
                <a16:creationId xmlns:a16="http://schemas.microsoft.com/office/drawing/2014/main" id="{C602EC76-DDF2-438E-A95D-80913A858E2E}"/>
              </a:ext>
            </a:extLst>
          </p:cNvPr>
          <p:cNvSpPr/>
          <p:nvPr/>
        </p:nvSpPr>
        <p:spPr>
          <a:xfrm>
            <a:off x="1098869" y="844621"/>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資訊組</a:t>
            </a:r>
          </a:p>
        </p:txBody>
      </p:sp>
      <p:pic>
        <p:nvPicPr>
          <p:cNvPr id="18" name="圖片 17">
            <a:extLst>
              <a:ext uri="{FF2B5EF4-FFF2-40B4-BE49-F238E27FC236}">
                <a16:creationId xmlns:a16="http://schemas.microsoft.com/office/drawing/2014/main" id="{541E600D-FC1C-4FAE-A793-FD56425C36BB}"/>
              </a:ext>
            </a:extLst>
          </p:cNvPr>
          <p:cNvPicPr>
            <a:picLocks noChangeAspect="1"/>
          </p:cNvPicPr>
          <p:nvPr/>
        </p:nvPicPr>
        <p:blipFill>
          <a:blip r:embed="rId2"/>
          <a:stretch>
            <a:fillRect/>
          </a:stretch>
        </p:blipFill>
        <p:spPr>
          <a:xfrm>
            <a:off x="-13643" y="1360863"/>
            <a:ext cx="9144000" cy="3386645"/>
          </a:xfrm>
          <a:prstGeom prst="rect">
            <a:avLst/>
          </a:prstGeom>
        </p:spPr>
      </p:pic>
      <p:pic>
        <p:nvPicPr>
          <p:cNvPr id="20" name="圖片 19">
            <a:extLst>
              <a:ext uri="{FF2B5EF4-FFF2-40B4-BE49-F238E27FC236}">
                <a16:creationId xmlns:a16="http://schemas.microsoft.com/office/drawing/2014/main" id="{51E66299-73A5-4214-B67A-F4A0D3617852}"/>
              </a:ext>
            </a:extLst>
          </p:cNvPr>
          <p:cNvPicPr>
            <a:picLocks noChangeAspect="1"/>
          </p:cNvPicPr>
          <p:nvPr/>
        </p:nvPicPr>
        <p:blipFill>
          <a:blip r:embed="rId3"/>
          <a:stretch>
            <a:fillRect/>
          </a:stretch>
        </p:blipFill>
        <p:spPr>
          <a:xfrm>
            <a:off x="5590860" y="3768055"/>
            <a:ext cx="3553140" cy="2682660"/>
          </a:xfrm>
          <a:prstGeom prst="rect">
            <a:avLst/>
          </a:prstGeom>
        </p:spPr>
      </p:pic>
      <p:pic>
        <p:nvPicPr>
          <p:cNvPr id="22" name="圖片 21">
            <a:extLst>
              <a:ext uri="{FF2B5EF4-FFF2-40B4-BE49-F238E27FC236}">
                <a16:creationId xmlns:a16="http://schemas.microsoft.com/office/drawing/2014/main" id="{581BCFA9-6271-483D-BAFE-62531E32F70B}"/>
              </a:ext>
            </a:extLst>
          </p:cNvPr>
          <p:cNvPicPr>
            <a:picLocks noChangeAspect="1"/>
          </p:cNvPicPr>
          <p:nvPr/>
        </p:nvPicPr>
        <p:blipFill>
          <a:blip r:embed="rId4"/>
          <a:stretch>
            <a:fillRect/>
          </a:stretch>
        </p:blipFill>
        <p:spPr>
          <a:xfrm>
            <a:off x="0" y="3988645"/>
            <a:ext cx="3400875" cy="2900928"/>
          </a:xfrm>
          <a:prstGeom prst="rect">
            <a:avLst/>
          </a:prstGeom>
        </p:spPr>
      </p:pic>
      <p:sp>
        <p:nvSpPr>
          <p:cNvPr id="23" name="文字方塊 22">
            <a:extLst>
              <a:ext uri="{FF2B5EF4-FFF2-40B4-BE49-F238E27FC236}">
                <a16:creationId xmlns:a16="http://schemas.microsoft.com/office/drawing/2014/main" id="{AE559861-963B-4B03-98F8-9790497E291E}"/>
              </a:ext>
            </a:extLst>
          </p:cNvPr>
          <p:cNvSpPr txBox="1"/>
          <p:nvPr/>
        </p:nvSpPr>
        <p:spPr>
          <a:xfrm>
            <a:off x="5359773" y="6512537"/>
            <a:ext cx="3770584" cy="369332"/>
          </a:xfrm>
          <a:prstGeom prst="rect">
            <a:avLst/>
          </a:prstGeom>
          <a:solidFill>
            <a:schemeClr val="accent2"/>
          </a:solidFill>
          <a:ln w="19050">
            <a:solidFill>
              <a:srgbClr val="954ECA"/>
            </a:solidFill>
          </a:ln>
        </p:spPr>
        <p:txBody>
          <a:bodyPr wrap="none" rtlCol="0">
            <a:spAutoFit/>
          </a:bodyPr>
          <a:lstStyle/>
          <a:p>
            <a:r>
              <a:rPr lang="zh-TW" altLang="en-US" dirty="0">
                <a:solidFill>
                  <a:schemeClr val="bg1"/>
                </a:solidFill>
                <a:latin typeface="標楷體" panose="03000509000000000000" pitchFamily="65" charset="-120"/>
                <a:ea typeface="標楷體" panose="03000509000000000000" pitchFamily="65" charset="-120"/>
              </a:rPr>
              <a:t>本校使用「</a:t>
            </a:r>
            <a:r>
              <a:rPr lang="en-US" altLang="zh-TW" dirty="0">
                <a:solidFill>
                  <a:schemeClr val="bg1"/>
                </a:solidFill>
                <a:latin typeface="標楷體" panose="03000509000000000000" pitchFamily="65" charset="-120"/>
                <a:ea typeface="標楷體" panose="03000509000000000000" pitchFamily="65" charset="-120"/>
              </a:rPr>
              <a:t>QR</a:t>
            </a:r>
            <a:r>
              <a:rPr lang="zh-TW" altLang="en-US" dirty="0">
                <a:solidFill>
                  <a:schemeClr val="bg1"/>
                </a:solidFill>
                <a:latin typeface="標楷體" panose="03000509000000000000" pitchFamily="65" charset="-120"/>
                <a:ea typeface="標楷體" panose="03000509000000000000" pitchFamily="65" charset="-120"/>
              </a:rPr>
              <a:t> </a:t>
            </a:r>
            <a:r>
              <a:rPr lang="en-US" altLang="zh-TW" dirty="0">
                <a:solidFill>
                  <a:schemeClr val="bg1"/>
                </a:solidFill>
                <a:latin typeface="標楷體" panose="03000509000000000000" pitchFamily="65" charset="-120"/>
                <a:ea typeface="標楷體" panose="03000509000000000000" pitchFamily="65" charset="-120"/>
              </a:rPr>
              <a:t>Code</a:t>
            </a:r>
            <a:r>
              <a:rPr lang="zh-TW" altLang="en-US" dirty="0">
                <a:solidFill>
                  <a:schemeClr val="bg1"/>
                </a:solidFill>
                <a:latin typeface="標楷體" panose="03000509000000000000" pitchFamily="65" charset="-120"/>
                <a:ea typeface="標楷體" panose="03000509000000000000" pitchFamily="65" charset="-120"/>
              </a:rPr>
              <a:t>」綁訂方式喔！</a:t>
            </a:r>
          </a:p>
        </p:txBody>
      </p:sp>
      <p:sp>
        <p:nvSpPr>
          <p:cNvPr id="24" name="箭號: 向左 23">
            <a:extLst>
              <a:ext uri="{FF2B5EF4-FFF2-40B4-BE49-F238E27FC236}">
                <a16:creationId xmlns:a16="http://schemas.microsoft.com/office/drawing/2014/main" id="{37B9C93F-A969-4E7B-B4BA-A624B45E9A7B}"/>
              </a:ext>
            </a:extLst>
          </p:cNvPr>
          <p:cNvSpPr/>
          <p:nvPr/>
        </p:nvSpPr>
        <p:spPr>
          <a:xfrm>
            <a:off x="2597008" y="4449886"/>
            <a:ext cx="2957119" cy="9054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rgbClr val="FFFF00"/>
                </a:solidFill>
                <a:latin typeface="標楷體" panose="03000509000000000000" pitchFamily="65" charset="-120"/>
                <a:ea typeface="標楷體" panose="03000509000000000000" pitchFamily="65" charset="-120"/>
              </a:rPr>
              <a:t>綁定方式請看校網</a:t>
            </a:r>
          </a:p>
        </p:txBody>
      </p:sp>
    </p:spTree>
    <p:extLst>
      <p:ext uri="{BB962C8B-B14F-4D97-AF65-F5344CB8AC3E}">
        <p14:creationId xmlns:p14="http://schemas.microsoft.com/office/powerpoint/2010/main" val="513594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C60DF5-2C5C-43C5-9403-77C503921362}"/>
              </a:ext>
            </a:extLst>
          </p:cNvPr>
          <p:cNvSpPr>
            <a:spLocks noGrp="1"/>
          </p:cNvSpPr>
          <p:nvPr>
            <p:ph type="title"/>
          </p:nvPr>
        </p:nvSpPr>
        <p:spPr>
          <a:xfrm>
            <a:off x="1376054" y="340446"/>
            <a:ext cx="6770418" cy="729456"/>
          </a:xfrm>
        </p:spPr>
        <p:txBody>
          <a:bodyPr>
            <a:normAutofit/>
          </a:bodyPr>
          <a:lstStyle/>
          <a:p>
            <a:pPr algn="ctr"/>
            <a:r>
              <a:rPr lang="zh-TW" altLang="en-US" sz="3600" b="1" dirty="0">
                <a:highlight>
                  <a:srgbClr val="FFFF00"/>
                </a:highlight>
                <a:latin typeface="Salesforce Sans"/>
                <a:sym typeface="Salesforce Sans"/>
              </a:rPr>
              <a:t>幼兒園</a:t>
            </a:r>
            <a:r>
              <a:rPr lang="en-US" altLang="zh-TW" sz="3600" b="1" dirty="0">
                <a:highlight>
                  <a:srgbClr val="FFFF00"/>
                </a:highlight>
                <a:latin typeface="Salesforce Sans"/>
                <a:sym typeface="Salesforce Sans"/>
              </a:rPr>
              <a:t>114</a:t>
            </a:r>
            <a:r>
              <a:rPr lang="zh-TW" altLang="en-US" sz="3600" b="1" dirty="0">
                <a:highlight>
                  <a:srgbClr val="FFFF00"/>
                </a:highlight>
                <a:latin typeface="Salesforce Sans"/>
                <a:sym typeface="Salesforce Sans"/>
              </a:rPr>
              <a:t>學年度招生</a:t>
            </a:r>
            <a:endParaRPr lang="zh-TW" altLang="en-US" sz="3600" b="1" dirty="0">
              <a:highlight>
                <a:srgbClr val="FFFF00"/>
              </a:highlight>
            </a:endParaRPr>
          </a:p>
        </p:txBody>
      </p:sp>
      <p:sp>
        <p:nvSpPr>
          <p:cNvPr id="6" name="標題 1">
            <a:extLst>
              <a:ext uri="{FF2B5EF4-FFF2-40B4-BE49-F238E27FC236}">
                <a16:creationId xmlns:a16="http://schemas.microsoft.com/office/drawing/2014/main" id="{0F18E59F-E8C6-497E-AE84-EC74D3419C0A}"/>
              </a:ext>
            </a:extLst>
          </p:cNvPr>
          <p:cNvSpPr txBox="1">
            <a:spLocks/>
          </p:cNvSpPr>
          <p:nvPr/>
        </p:nvSpPr>
        <p:spPr>
          <a:xfrm>
            <a:off x="2701473" y="5818621"/>
            <a:ext cx="6770418" cy="7294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200" u="sng" kern="1200">
                <a:solidFill>
                  <a:schemeClr val="accent2">
                    <a:lumMod val="75000"/>
                  </a:schemeClr>
                </a:solidFill>
                <a:latin typeface="標楷體" panose="03000509000000000000" pitchFamily="65" charset="-120"/>
                <a:ea typeface="標楷體" panose="03000509000000000000" pitchFamily="65" charset="-120"/>
                <a:cs typeface="+mj-cs"/>
              </a:defRPr>
            </a:lvl1pPr>
          </a:lstStyle>
          <a:p>
            <a:endParaRPr lang="zh-TW" altLang="en-US" b="1" dirty="0">
              <a:solidFill>
                <a:srgbClr val="7030A0"/>
              </a:solidFill>
              <a:effectLst>
                <a:outerShdw blurRad="38100" dist="38100" dir="2700000" algn="tl">
                  <a:srgbClr val="000000">
                    <a:alpha val="43137"/>
                  </a:srgbClr>
                </a:outerShdw>
              </a:effectLst>
            </a:endParaRPr>
          </a:p>
        </p:txBody>
      </p:sp>
      <p:sp>
        <p:nvSpPr>
          <p:cNvPr id="5" name="內容版面配置區 4">
            <a:extLst>
              <a:ext uri="{FF2B5EF4-FFF2-40B4-BE49-F238E27FC236}">
                <a16:creationId xmlns:a16="http://schemas.microsoft.com/office/drawing/2014/main" id="{63340AD8-5727-46A9-AEEB-5C45F43D5972}"/>
              </a:ext>
            </a:extLst>
          </p:cNvPr>
          <p:cNvSpPr>
            <a:spLocks noGrp="1"/>
          </p:cNvSpPr>
          <p:nvPr>
            <p:ph idx="1"/>
          </p:nvPr>
        </p:nvSpPr>
        <p:spPr>
          <a:xfrm>
            <a:off x="728133" y="1431636"/>
            <a:ext cx="7315200" cy="5299076"/>
          </a:xfrm>
        </p:spPr>
        <p:txBody>
          <a:bodyPr/>
          <a:lstStyle/>
          <a:p>
            <a:r>
              <a:rPr lang="en-US" altLang="zh-TW" sz="2800" dirty="0"/>
              <a:t>114</a:t>
            </a:r>
            <a:r>
              <a:rPr lang="zh-TW" altLang="en-US" sz="2800" dirty="0"/>
              <a:t>學年度幼兒園大樓新建落成</a:t>
            </a:r>
            <a:endParaRPr lang="en-US" altLang="zh-TW" sz="2800" dirty="0"/>
          </a:p>
          <a:p>
            <a:r>
              <a:rPr lang="zh-TW" altLang="en-US" sz="2800" dirty="0"/>
              <a:t>預計招生幼幼班兩班</a:t>
            </a:r>
            <a:r>
              <a:rPr lang="en-US" altLang="zh-TW" sz="2800" dirty="0"/>
              <a:t>(</a:t>
            </a:r>
            <a:r>
              <a:rPr lang="zh-TW" altLang="en-US" sz="2800" dirty="0"/>
              <a:t>約</a:t>
            </a:r>
            <a:r>
              <a:rPr lang="en-US" altLang="zh-TW" sz="2800" dirty="0"/>
              <a:t>32</a:t>
            </a:r>
            <a:r>
              <a:rPr lang="zh-TW" altLang="en-US" sz="2800" dirty="0"/>
              <a:t>名</a:t>
            </a:r>
            <a:r>
              <a:rPr lang="en-US" altLang="zh-TW" sz="2800" dirty="0"/>
              <a:t>)</a:t>
            </a:r>
          </a:p>
          <a:p>
            <a:r>
              <a:rPr lang="zh-TW" altLang="en-US" sz="2800" dirty="0"/>
              <a:t>預計招生</a:t>
            </a:r>
            <a:r>
              <a:rPr lang="en-US" altLang="zh-TW" sz="2800" dirty="0"/>
              <a:t>3</a:t>
            </a:r>
            <a:r>
              <a:rPr lang="zh-TW" altLang="en-US" sz="2800" dirty="0"/>
              <a:t>至</a:t>
            </a:r>
            <a:r>
              <a:rPr lang="en-US" altLang="zh-TW" sz="2800" dirty="0"/>
              <a:t>5</a:t>
            </a:r>
            <a:r>
              <a:rPr lang="zh-TW" altLang="en-US" sz="2800" dirty="0"/>
              <a:t>歲混齡班四班</a:t>
            </a:r>
            <a:r>
              <a:rPr lang="en-US" altLang="zh-TW" sz="2800" dirty="0"/>
              <a:t>(</a:t>
            </a:r>
            <a:r>
              <a:rPr lang="zh-TW" altLang="en-US" sz="2800" dirty="0"/>
              <a:t>約</a:t>
            </a:r>
            <a:r>
              <a:rPr lang="en-US" altLang="zh-TW" sz="2800" dirty="0"/>
              <a:t>49</a:t>
            </a:r>
            <a:r>
              <a:rPr lang="zh-TW" altLang="en-US" sz="2800" dirty="0"/>
              <a:t>名</a:t>
            </a:r>
            <a:r>
              <a:rPr lang="en-US" altLang="zh-TW" sz="2800" dirty="0"/>
              <a:t>)</a:t>
            </a:r>
          </a:p>
          <a:p>
            <a:r>
              <a:rPr lang="zh-TW" altLang="en-US" sz="2800" dirty="0"/>
              <a:t>歡迎家長留意</a:t>
            </a:r>
            <a:r>
              <a:rPr lang="en-US" altLang="zh-TW" sz="2800" dirty="0"/>
              <a:t>5</a:t>
            </a:r>
            <a:r>
              <a:rPr lang="zh-TW" altLang="en-US" sz="2800" dirty="0"/>
              <a:t>月報名資訊。</a:t>
            </a:r>
          </a:p>
          <a:p>
            <a:pPr marL="0" indent="0">
              <a:buNone/>
            </a:pPr>
            <a:endParaRPr lang="zh-TW" altLang="en-US" dirty="0"/>
          </a:p>
        </p:txBody>
      </p:sp>
    </p:spTree>
    <p:extLst>
      <p:ext uri="{BB962C8B-B14F-4D97-AF65-F5344CB8AC3E}">
        <p14:creationId xmlns:p14="http://schemas.microsoft.com/office/powerpoint/2010/main" val="999975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E9C6C9E3-9760-46D7-980F-CB0667499C28}"/>
              </a:ext>
            </a:extLst>
          </p:cNvPr>
          <p:cNvGrpSpPr/>
          <p:nvPr/>
        </p:nvGrpSpPr>
        <p:grpSpPr>
          <a:xfrm>
            <a:off x="203036" y="119849"/>
            <a:ext cx="4605068" cy="590550"/>
            <a:chOff x="4469082" y="81755"/>
            <a:chExt cx="4605068" cy="590550"/>
          </a:xfrm>
        </p:grpSpPr>
        <p:grpSp>
          <p:nvGrpSpPr>
            <p:cNvPr id="7" name="群組 6">
              <a:extLst>
                <a:ext uri="{FF2B5EF4-FFF2-40B4-BE49-F238E27FC236}">
                  <a16:creationId xmlns:a16="http://schemas.microsoft.com/office/drawing/2014/main" id="{862194A6-1559-4C37-B0C0-70FDF496F20C}"/>
                </a:ext>
              </a:extLst>
            </p:cNvPr>
            <p:cNvGrpSpPr/>
            <p:nvPr/>
          </p:nvGrpSpPr>
          <p:grpSpPr>
            <a:xfrm>
              <a:off x="4469082" y="81755"/>
              <a:ext cx="4605068" cy="590550"/>
              <a:chOff x="1865582" y="377030"/>
              <a:chExt cx="4605068" cy="590550"/>
            </a:xfrm>
          </p:grpSpPr>
          <p:sp>
            <p:nvSpPr>
              <p:cNvPr id="12" name="箭號: ＞形 11">
                <a:extLst>
                  <a:ext uri="{FF2B5EF4-FFF2-40B4-BE49-F238E27FC236}">
                    <a16:creationId xmlns:a16="http://schemas.microsoft.com/office/drawing/2014/main" id="{699F5F5D-DFCC-4017-A77B-7B9F95E28F71}"/>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13" name="箭號: ＞形 12">
                <a:extLst>
                  <a:ext uri="{FF2B5EF4-FFF2-40B4-BE49-F238E27FC236}">
                    <a16:creationId xmlns:a16="http://schemas.microsoft.com/office/drawing/2014/main" id="{CEF3A471-A413-4F0C-92B5-0CD4969A46F3}"/>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 name="箭號: ＞形 13">
                <a:extLst>
                  <a:ext uri="{FF2B5EF4-FFF2-40B4-BE49-F238E27FC236}">
                    <a16:creationId xmlns:a16="http://schemas.microsoft.com/office/drawing/2014/main" id="{E7C7E6DC-12F0-4D04-AF8A-108E58B917A8}"/>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5" name="箭號: ＞形 14">
                <a:extLst>
                  <a:ext uri="{FF2B5EF4-FFF2-40B4-BE49-F238E27FC236}">
                    <a16:creationId xmlns:a16="http://schemas.microsoft.com/office/drawing/2014/main" id="{90D5A297-50C2-4BB0-A438-4B2EBDDA3006}"/>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8" name="文字方塊 7">
              <a:extLst>
                <a:ext uri="{FF2B5EF4-FFF2-40B4-BE49-F238E27FC236}">
                  <a16:creationId xmlns:a16="http://schemas.microsoft.com/office/drawing/2014/main" id="{835D9F73-D049-44CC-9E9F-EF424C37A833}"/>
                </a:ext>
              </a:extLst>
            </p:cNvPr>
            <p:cNvSpPr txBox="1"/>
            <p:nvPr/>
          </p:nvSpPr>
          <p:spPr>
            <a:xfrm>
              <a:off x="4737100" y="192364"/>
              <a:ext cx="876300" cy="369332"/>
            </a:xfrm>
            <a:prstGeom prst="rect">
              <a:avLst/>
            </a:prstGeom>
            <a:noFill/>
          </p:spPr>
          <p:txBody>
            <a:bodyPr wrap="square" rtlCol="0">
              <a:spAutoFit/>
            </a:bodyPr>
            <a:lstStyle/>
            <a:p>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教務處</a:t>
              </a:r>
            </a:p>
          </p:txBody>
        </p:sp>
        <p:sp>
          <p:nvSpPr>
            <p:cNvPr id="9" name="文字方塊 8">
              <a:extLst>
                <a:ext uri="{FF2B5EF4-FFF2-40B4-BE49-F238E27FC236}">
                  <a16:creationId xmlns:a16="http://schemas.microsoft.com/office/drawing/2014/main" id="{3808799C-D676-4B05-A15D-9EA0777543D9}"/>
                </a:ext>
              </a:extLst>
            </p:cNvPr>
            <p:cNvSpPr txBox="1"/>
            <p:nvPr/>
          </p:nvSpPr>
          <p:spPr>
            <a:xfrm>
              <a:off x="577083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學務處</a:t>
              </a:r>
            </a:p>
          </p:txBody>
        </p:sp>
        <p:sp>
          <p:nvSpPr>
            <p:cNvPr id="10" name="文字方塊 9">
              <a:extLst>
                <a:ext uri="{FF2B5EF4-FFF2-40B4-BE49-F238E27FC236}">
                  <a16:creationId xmlns:a16="http://schemas.microsoft.com/office/drawing/2014/main" id="{FA34F4CA-6A6B-4D69-B552-CC53E7F7DD5E}"/>
                </a:ext>
              </a:extLst>
            </p:cNvPr>
            <p:cNvSpPr txBox="1"/>
            <p:nvPr/>
          </p:nvSpPr>
          <p:spPr>
            <a:xfrm>
              <a:off x="689478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總務處</a:t>
              </a:r>
            </a:p>
          </p:txBody>
        </p:sp>
        <p:sp>
          <p:nvSpPr>
            <p:cNvPr id="11" name="文字方塊 10">
              <a:extLst>
                <a:ext uri="{FF2B5EF4-FFF2-40B4-BE49-F238E27FC236}">
                  <a16:creationId xmlns:a16="http://schemas.microsoft.com/office/drawing/2014/main" id="{5826B6EA-3DDA-4F13-AAA1-231CC81B8B3C}"/>
                </a:ext>
              </a:extLst>
            </p:cNvPr>
            <p:cNvSpPr txBox="1"/>
            <p:nvPr/>
          </p:nvSpPr>
          <p:spPr>
            <a:xfrm>
              <a:off x="7948103" y="183630"/>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輔導室</a:t>
              </a:r>
            </a:p>
          </p:txBody>
        </p:sp>
      </p:grpSp>
      <p:cxnSp>
        <p:nvCxnSpPr>
          <p:cNvPr id="16" name="接點: 肘形 15">
            <a:extLst>
              <a:ext uri="{FF2B5EF4-FFF2-40B4-BE49-F238E27FC236}">
                <a16:creationId xmlns:a16="http://schemas.microsoft.com/office/drawing/2014/main" id="{EDD2555A-FECC-4814-B819-76B0E255074B}"/>
              </a:ext>
            </a:extLst>
          </p:cNvPr>
          <p:cNvCxnSpPr>
            <a:cxnSpLocks/>
          </p:cNvCxnSpPr>
          <p:nvPr/>
        </p:nvCxnSpPr>
        <p:spPr>
          <a:xfrm rot="16200000" flipH="1">
            <a:off x="806371" y="758896"/>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矩形: 圓角 16">
            <a:extLst>
              <a:ext uri="{FF2B5EF4-FFF2-40B4-BE49-F238E27FC236}">
                <a16:creationId xmlns:a16="http://schemas.microsoft.com/office/drawing/2014/main" id="{C602EC76-DDF2-438E-A95D-80913A858E2E}"/>
              </a:ext>
            </a:extLst>
          </p:cNvPr>
          <p:cNvSpPr/>
          <p:nvPr/>
        </p:nvSpPr>
        <p:spPr>
          <a:xfrm>
            <a:off x="1098869" y="844621"/>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資訊組</a:t>
            </a:r>
          </a:p>
        </p:txBody>
      </p:sp>
      <p:pic>
        <p:nvPicPr>
          <p:cNvPr id="19" name="內容版面配置區 18">
            <a:extLst>
              <a:ext uri="{FF2B5EF4-FFF2-40B4-BE49-F238E27FC236}">
                <a16:creationId xmlns:a16="http://schemas.microsoft.com/office/drawing/2014/main" id="{CF50CD9B-E3D6-400E-9931-BF07C2EA216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302"/>
          <a:stretch/>
        </p:blipFill>
        <p:spPr>
          <a:xfrm>
            <a:off x="2381086" y="821008"/>
            <a:ext cx="4997450" cy="6089676"/>
          </a:xfrm>
        </p:spPr>
      </p:pic>
    </p:spTree>
    <p:extLst>
      <p:ext uri="{BB962C8B-B14F-4D97-AF65-F5344CB8AC3E}">
        <p14:creationId xmlns:p14="http://schemas.microsoft.com/office/powerpoint/2010/main" val="2408327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9822" y="1239140"/>
            <a:ext cx="9084178" cy="5499011"/>
          </a:xfrm>
        </p:spPr>
        <p:txBody>
          <a:bodyPr>
            <a:normAutofit/>
          </a:bodyPr>
          <a:lstStyle/>
          <a:p>
            <a:pPr marL="0" indent="0">
              <a:buClr>
                <a:srgbClr val="0070C0"/>
              </a:buClr>
              <a:buNone/>
            </a:pPr>
            <a:endParaRPr lang="en-US" altLang="zh-TW" sz="3600" dirty="0">
              <a:solidFill>
                <a:srgbClr val="0070C0"/>
              </a:solidFill>
            </a:endParaRPr>
          </a:p>
          <a:p>
            <a:pPr marL="457200" lvl="1" indent="0">
              <a:buClr>
                <a:srgbClr val="0070C0"/>
              </a:buClr>
              <a:buNone/>
            </a:pPr>
            <a:endParaRPr lang="en-US" altLang="zh-TW" sz="3400" dirty="0">
              <a:solidFill>
                <a:srgbClr val="0070C0"/>
              </a:solidFill>
            </a:endParaRPr>
          </a:p>
        </p:txBody>
      </p:sp>
      <p:grpSp>
        <p:nvGrpSpPr>
          <p:cNvPr id="6" name="群組 5">
            <a:extLst>
              <a:ext uri="{FF2B5EF4-FFF2-40B4-BE49-F238E27FC236}">
                <a16:creationId xmlns:a16="http://schemas.microsoft.com/office/drawing/2014/main" id="{E9C6C9E3-9760-46D7-980F-CB0667499C28}"/>
              </a:ext>
            </a:extLst>
          </p:cNvPr>
          <p:cNvGrpSpPr/>
          <p:nvPr/>
        </p:nvGrpSpPr>
        <p:grpSpPr>
          <a:xfrm>
            <a:off x="203036" y="119849"/>
            <a:ext cx="4605068" cy="590550"/>
            <a:chOff x="4469082" y="81755"/>
            <a:chExt cx="4605068" cy="590550"/>
          </a:xfrm>
        </p:grpSpPr>
        <p:grpSp>
          <p:nvGrpSpPr>
            <p:cNvPr id="7" name="群組 6">
              <a:extLst>
                <a:ext uri="{FF2B5EF4-FFF2-40B4-BE49-F238E27FC236}">
                  <a16:creationId xmlns:a16="http://schemas.microsoft.com/office/drawing/2014/main" id="{862194A6-1559-4C37-B0C0-70FDF496F20C}"/>
                </a:ext>
              </a:extLst>
            </p:cNvPr>
            <p:cNvGrpSpPr/>
            <p:nvPr/>
          </p:nvGrpSpPr>
          <p:grpSpPr>
            <a:xfrm>
              <a:off x="4469082" y="81755"/>
              <a:ext cx="4605068" cy="590550"/>
              <a:chOff x="1865582" y="377030"/>
              <a:chExt cx="4605068" cy="590550"/>
            </a:xfrm>
          </p:grpSpPr>
          <p:sp>
            <p:nvSpPr>
              <p:cNvPr id="12" name="箭號: ＞形 11">
                <a:extLst>
                  <a:ext uri="{FF2B5EF4-FFF2-40B4-BE49-F238E27FC236}">
                    <a16:creationId xmlns:a16="http://schemas.microsoft.com/office/drawing/2014/main" id="{699F5F5D-DFCC-4017-A77B-7B9F95E28F71}"/>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13" name="箭號: ＞形 12">
                <a:extLst>
                  <a:ext uri="{FF2B5EF4-FFF2-40B4-BE49-F238E27FC236}">
                    <a16:creationId xmlns:a16="http://schemas.microsoft.com/office/drawing/2014/main" id="{CEF3A471-A413-4F0C-92B5-0CD4969A46F3}"/>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 name="箭號: ＞形 13">
                <a:extLst>
                  <a:ext uri="{FF2B5EF4-FFF2-40B4-BE49-F238E27FC236}">
                    <a16:creationId xmlns:a16="http://schemas.microsoft.com/office/drawing/2014/main" id="{E7C7E6DC-12F0-4D04-AF8A-108E58B917A8}"/>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5" name="箭號: ＞形 14">
                <a:extLst>
                  <a:ext uri="{FF2B5EF4-FFF2-40B4-BE49-F238E27FC236}">
                    <a16:creationId xmlns:a16="http://schemas.microsoft.com/office/drawing/2014/main" id="{90D5A297-50C2-4BB0-A438-4B2EBDDA3006}"/>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8" name="文字方塊 7">
              <a:extLst>
                <a:ext uri="{FF2B5EF4-FFF2-40B4-BE49-F238E27FC236}">
                  <a16:creationId xmlns:a16="http://schemas.microsoft.com/office/drawing/2014/main" id="{835D9F73-D049-44CC-9E9F-EF424C37A833}"/>
                </a:ext>
              </a:extLst>
            </p:cNvPr>
            <p:cNvSpPr txBox="1"/>
            <p:nvPr/>
          </p:nvSpPr>
          <p:spPr>
            <a:xfrm>
              <a:off x="4737100" y="192364"/>
              <a:ext cx="876300" cy="369332"/>
            </a:xfrm>
            <a:prstGeom prst="rect">
              <a:avLst/>
            </a:prstGeom>
            <a:noFill/>
          </p:spPr>
          <p:txBody>
            <a:bodyPr wrap="square" rtlCol="0">
              <a:spAutoFit/>
            </a:bodyPr>
            <a:lstStyle/>
            <a:p>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教務處</a:t>
              </a:r>
            </a:p>
          </p:txBody>
        </p:sp>
        <p:sp>
          <p:nvSpPr>
            <p:cNvPr id="9" name="文字方塊 8">
              <a:extLst>
                <a:ext uri="{FF2B5EF4-FFF2-40B4-BE49-F238E27FC236}">
                  <a16:creationId xmlns:a16="http://schemas.microsoft.com/office/drawing/2014/main" id="{3808799C-D676-4B05-A15D-9EA0777543D9}"/>
                </a:ext>
              </a:extLst>
            </p:cNvPr>
            <p:cNvSpPr txBox="1"/>
            <p:nvPr/>
          </p:nvSpPr>
          <p:spPr>
            <a:xfrm>
              <a:off x="577083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學務處</a:t>
              </a:r>
            </a:p>
          </p:txBody>
        </p:sp>
        <p:sp>
          <p:nvSpPr>
            <p:cNvPr id="10" name="文字方塊 9">
              <a:extLst>
                <a:ext uri="{FF2B5EF4-FFF2-40B4-BE49-F238E27FC236}">
                  <a16:creationId xmlns:a16="http://schemas.microsoft.com/office/drawing/2014/main" id="{FA34F4CA-6A6B-4D69-B552-CC53E7F7DD5E}"/>
                </a:ext>
              </a:extLst>
            </p:cNvPr>
            <p:cNvSpPr txBox="1"/>
            <p:nvPr/>
          </p:nvSpPr>
          <p:spPr>
            <a:xfrm>
              <a:off x="689478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總務處</a:t>
              </a:r>
            </a:p>
          </p:txBody>
        </p:sp>
        <p:sp>
          <p:nvSpPr>
            <p:cNvPr id="11" name="文字方塊 10">
              <a:extLst>
                <a:ext uri="{FF2B5EF4-FFF2-40B4-BE49-F238E27FC236}">
                  <a16:creationId xmlns:a16="http://schemas.microsoft.com/office/drawing/2014/main" id="{5826B6EA-3DDA-4F13-AAA1-231CC81B8B3C}"/>
                </a:ext>
              </a:extLst>
            </p:cNvPr>
            <p:cNvSpPr txBox="1"/>
            <p:nvPr/>
          </p:nvSpPr>
          <p:spPr>
            <a:xfrm>
              <a:off x="7948103" y="183630"/>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輔導室</a:t>
              </a:r>
            </a:p>
          </p:txBody>
        </p:sp>
      </p:grpSp>
      <p:cxnSp>
        <p:nvCxnSpPr>
          <p:cNvPr id="16" name="接點: 肘形 15">
            <a:extLst>
              <a:ext uri="{FF2B5EF4-FFF2-40B4-BE49-F238E27FC236}">
                <a16:creationId xmlns:a16="http://schemas.microsoft.com/office/drawing/2014/main" id="{EDD2555A-FECC-4814-B819-76B0E255074B}"/>
              </a:ext>
            </a:extLst>
          </p:cNvPr>
          <p:cNvCxnSpPr>
            <a:cxnSpLocks/>
          </p:cNvCxnSpPr>
          <p:nvPr/>
        </p:nvCxnSpPr>
        <p:spPr>
          <a:xfrm rot="16200000" flipH="1">
            <a:off x="806371" y="758896"/>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矩形: 圓角 16">
            <a:extLst>
              <a:ext uri="{FF2B5EF4-FFF2-40B4-BE49-F238E27FC236}">
                <a16:creationId xmlns:a16="http://schemas.microsoft.com/office/drawing/2014/main" id="{C602EC76-DDF2-438E-A95D-80913A858E2E}"/>
              </a:ext>
            </a:extLst>
          </p:cNvPr>
          <p:cNvSpPr/>
          <p:nvPr/>
        </p:nvSpPr>
        <p:spPr>
          <a:xfrm>
            <a:off x="1098869" y="844621"/>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資訊組</a:t>
            </a:r>
          </a:p>
        </p:txBody>
      </p:sp>
      <p:pic>
        <p:nvPicPr>
          <p:cNvPr id="4" name="圖片 3">
            <a:extLst>
              <a:ext uri="{FF2B5EF4-FFF2-40B4-BE49-F238E27FC236}">
                <a16:creationId xmlns:a16="http://schemas.microsoft.com/office/drawing/2014/main" id="{10E846C3-7145-46E6-9453-4898A9C5DD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735" y="812274"/>
            <a:ext cx="4849197" cy="6045726"/>
          </a:xfrm>
          <a:prstGeom prst="rect">
            <a:avLst/>
          </a:prstGeom>
        </p:spPr>
      </p:pic>
    </p:spTree>
    <p:extLst>
      <p:ext uri="{BB962C8B-B14F-4D97-AF65-F5344CB8AC3E}">
        <p14:creationId xmlns:p14="http://schemas.microsoft.com/office/powerpoint/2010/main" val="295217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9822" y="1239140"/>
            <a:ext cx="9084178" cy="5499011"/>
          </a:xfrm>
        </p:spPr>
        <p:txBody>
          <a:bodyPr>
            <a:normAutofit/>
          </a:bodyPr>
          <a:lstStyle/>
          <a:p>
            <a:pPr marL="0" indent="0">
              <a:buClr>
                <a:srgbClr val="0070C0"/>
              </a:buClr>
              <a:buNone/>
            </a:pPr>
            <a:endParaRPr lang="en-US" altLang="zh-TW" sz="3600" dirty="0">
              <a:solidFill>
                <a:srgbClr val="0070C0"/>
              </a:solidFill>
            </a:endParaRPr>
          </a:p>
          <a:p>
            <a:pPr marL="457200" lvl="1" indent="0">
              <a:buClr>
                <a:srgbClr val="0070C0"/>
              </a:buClr>
              <a:buNone/>
            </a:pPr>
            <a:endParaRPr lang="en-US" altLang="zh-TW" sz="3400" dirty="0">
              <a:solidFill>
                <a:srgbClr val="0070C0"/>
              </a:solidFill>
            </a:endParaRPr>
          </a:p>
        </p:txBody>
      </p:sp>
      <p:grpSp>
        <p:nvGrpSpPr>
          <p:cNvPr id="6" name="群組 5">
            <a:extLst>
              <a:ext uri="{FF2B5EF4-FFF2-40B4-BE49-F238E27FC236}">
                <a16:creationId xmlns:a16="http://schemas.microsoft.com/office/drawing/2014/main" id="{E9C6C9E3-9760-46D7-980F-CB0667499C28}"/>
              </a:ext>
            </a:extLst>
          </p:cNvPr>
          <p:cNvGrpSpPr/>
          <p:nvPr/>
        </p:nvGrpSpPr>
        <p:grpSpPr>
          <a:xfrm>
            <a:off x="203036" y="119849"/>
            <a:ext cx="4605068" cy="590550"/>
            <a:chOff x="4469082" y="81755"/>
            <a:chExt cx="4605068" cy="590550"/>
          </a:xfrm>
        </p:grpSpPr>
        <p:grpSp>
          <p:nvGrpSpPr>
            <p:cNvPr id="7" name="群組 6">
              <a:extLst>
                <a:ext uri="{FF2B5EF4-FFF2-40B4-BE49-F238E27FC236}">
                  <a16:creationId xmlns:a16="http://schemas.microsoft.com/office/drawing/2014/main" id="{862194A6-1559-4C37-B0C0-70FDF496F20C}"/>
                </a:ext>
              </a:extLst>
            </p:cNvPr>
            <p:cNvGrpSpPr/>
            <p:nvPr/>
          </p:nvGrpSpPr>
          <p:grpSpPr>
            <a:xfrm>
              <a:off x="4469082" y="81755"/>
              <a:ext cx="4605068" cy="590550"/>
              <a:chOff x="1865582" y="377030"/>
              <a:chExt cx="4605068" cy="590550"/>
            </a:xfrm>
          </p:grpSpPr>
          <p:sp>
            <p:nvSpPr>
              <p:cNvPr id="12" name="箭號: ＞形 11">
                <a:extLst>
                  <a:ext uri="{FF2B5EF4-FFF2-40B4-BE49-F238E27FC236}">
                    <a16:creationId xmlns:a16="http://schemas.microsoft.com/office/drawing/2014/main" id="{699F5F5D-DFCC-4017-A77B-7B9F95E28F71}"/>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13" name="箭號: ＞形 12">
                <a:extLst>
                  <a:ext uri="{FF2B5EF4-FFF2-40B4-BE49-F238E27FC236}">
                    <a16:creationId xmlns:a16="http://schemas.microsoft.com/office/drawing/2014/main" id="{CEF3A471-A413-4F0C-92B5-0CD4969A46F3}"/>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 name="箭號: ＞形 13">
                <a:extLst>
                  <a:ext uri="{FF2B5EF4-FFF2-40B4-BE49-F238E27FC236}">
                    <a16:creationId xmlns:a16="http://schemas.microsoft.com/office/drawing/2014/main" id="{E7C7E6DC-12F0-4D04-AF8A-108E58B917A8}"/>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5" name="箭號: ＞形 14">
                <a:extLst>
                  <a:ext uri="{FF2B5EF4-FFF2-40B4-BE49-F238E27FC236}">
                    <a16:creationId xmlns:a16="http://schemas.microsoft.com/office/drawing/2014/main" id="{90D5A297-50C2-4BB0-A438-4B2EBDDA3006}"/>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8" name="文字方塊 7">
              <a:extLst>
                <a:ext uri="{FF2B5EF4-FFF2-40B4-BE49-F238E27FC236}">
                  <a16:creationId xmlns:a16="http://schemas.microsoft.com/office/drawing/2014/main" id="{835D9F73-D049-44CC-9E9F-EF424C37A833}"/>
                </a:ext>
              </a:extLst>
            </p:cNvPr>
            <p:cNvSpPr txBox="1"/>
            <p:nvPr/>
          </p:nvSpPr>
          <p:spPr>
            <a:xfrm>
              <a:off x="4737100" y="192364"/>
              <a:ext cx="876300" cy="369332"/>
            </a:xfrm>
            <a:prstGeom prst="rect">
              <a:avLst/>
            </a:prstGeom>
            <a:noFill/>
          </p:spPr>
          <p:txBody>
            <a:bodyPr wrap="square" rtlCol="0">
              <a:spAutoFit/>
            </a:bodyPr>
            <a:lstStyle/>
            <a:p>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教務處</a:t>
              </a:r>
            </a:p>
          </p:txBody>
        </p:sp>
        <p:sp>
          <p:nvSpPr>
            <p:cNvPr id="9" name="文字方塊 8">
              <a:extLst>
                <a:ext uri="{FF2B5EF4-FFF2-40B4-BE49-F238E27FC236}">
                  <a16:creationId xmlns:a16="http://schemas.microsoft.com/office/drawing/2014/main" id="{3808799C-D676-4B05-A15D-9EA0777543D9}"/>
                </a:ext>
              </a:extLst>
            </p:cNvPr>
            <p:cNvSpPr txBox="1"/>
            <p:nvPr/>
          </p:nvSpPr>
          <p:spPr>
            <a:xfrm>
              <a:off x="577083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學務處</a:t>
              </a:r>
            </a:p>
          </p:txBody>
        </p:sp>
        <p:sp>
          <p:nvSpPr>
            <p:cNvPr id="10" name="文字方塊 9">
              <a:extLst>
                <a:ext uri="{FF2B5EF4-FFF2-40B4-BE49-F238E27FC236}">
                  <a16:creationId xmlns:a16="http://schemas.microsoft.com/office/drawing/2014/main" id="{FA34F4CA-6A6B-4D69-B552-CC53E7F7DD5E}"/>
                </a:ext>
              </a:extLst>
            </p:cNvPr>
            <p:cNvSpPr txBox="1"/>
            <p:nvPr/>
          </p:nvSpPr>
          <p:spPr>
            <a:xfrm>
              <a:off x="689478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總務處</a:t>
              </a:r>
            </a:p>
          </p:txBody>
        </p:sp>
        <p:sp>
          <p:nvSpPr>
            <p:cNvPr id="11" name="文字方塊 10">
              <a:extLst>
                <a:ext uri="{FF2B5EF4-FFF2-40B4-BE49-F238E27FC236}">
                  <a16:creationId xmlns:a16="http://schemas.microsoft.com/office/drawing/2014/main" id="{5826B6EA-3DDA-4F13-AAA1-231CC81B8B3C}"/>
                </a:ext>
              </a:extLst>
            </p:cNvPr>
            <p:cNvSpPr txBox="1"/>
            <p:nvPr/>
          </p:nvSpPr>
          <p:spPr>
            <a:xfrm>
              <a:off x="7948103" y="183630"/>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輔導室</a:t>
              </a:r>
            </a:p>
          </p:txBody>
        </p:sp>
      </p:grpSp>
      <p:cxnSp>
        <p:nvCxnSpPr>
          <p:cNvPr id="16" name="接點: 肘形 15">
            <a:extLst>
              <a:ext uri="{FF2B5EF4-FFF2-40B4-BE49-F238E27FC236}">
                <a16:creationId xmlns:a16="http://schemas.microsoft.com/office/drawing/2014/main" id="{EDD2555A-FECC-4814-B819-76B0E255074B}"/>
              </a:ext>
            </a:extLst>
          </p:cNvPr>
          <p:cNvCxnSpPr>
            <a:cxnSpLocks/>
          </p:cNvCxnSpPr>
          <p:nvPr/>
        </p:nvCxnSpPr>
        <p:spPr>
          <a:xfrm rot="16200000" flipH="1">
            <a:off x="806371" y="758896"/>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矩形: 圓角 16">
            <a:extLst>
              <a:ext uri="{FF2B5EF4-FFF2-40B4-BE49-F238E27FC236}">
                <a16:creationId xmlns:a16="http://schemas.microsoft.com/office/drawing/2014/main" id="{C602EC76-DDF2-438E-A95D-80913A858E2E}"/>
              </a:ext>
            </a:extLst>
          </p:cNvPr>
          <p:cNvSpPr/>
          <p:nvPr/>
        </p:nvSpPr>
        <p:spPr>
          <a:xfrm>
            <a:off x="1098869" y="844621"/>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資訊組</a:t>
            </a:r>
          </a:p>
        </p:txBody>
      </p:sp>
      <p:pic>
        <p:nvPicPr>
          <p:cNvPr id="5" name="圖片 4">
            <a:extLst>
              <a:ext uri="{FF2B5EF4-FFF2-40B4-BE49-F238E27FC236}">
                <a16:creationId xmlns:a16="http://schemas.microsoft.com/office/drawing/2014/main" id="{534E1BE2-3E4A-48D9-9393-0BF2BEF44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872" y="812274"/>
            <a:ext cx="4850256" cy="6045726"/>
          </a:xfrm>
          <a:prstGeom prst="rect">
            <a:avLst/>
          </a:prstGeom>
        </p:spPr>
      </p:pic>
    </p:spTree>
    <p:extLst>
      <p:ext uri="{BB962C8B-B14F-4D97-AF65-F5344CB8AC3E}">
        <p14:creationId xmlns:p14="http://schemas.microsoft.com/office/powerpoint/2010/main" val="2674986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3CCEE15-E999-4A4D-BC22-B20FE33D2E71}"/>
              </a:ext>
            </a:extLst>
          </p:cNvPr>
          <p:cNvSpPr>
            <a:spLocks noGrp="1"/>
          </p:cNvSpPr>
          <p:nvPr>
            <p:ph type="ctrTitle"/>
          </p:nvPr>
        </p:nvSpPr>
        <p:spPr>
          <a:xfrm>
            <a:off x="685800" y="799090"/>
            <a:ext cx="7772400" cy="2387600"/>
          </a:xfrm>
        </p:spPr>
        <p:txBody>
          <a:bodyPr>
            <a:normAutofit/>
          </a:bodyPr>
          <a:lstStyle/>
          <a:p>
            <a:r>
              <a:rPr lang="zh-TW" altLang="en-US" sz="7200" b="1" dirty="0">
                <a:effectLst>
                  <a:outerShdw blurRad="38100" dist="38100" dir="2700000" algn="tl">
                    <a:srgbClr val="000000">
                      <a:alpha val="43137"/>
                    </a:srgbClr>
                  </a:outerShdw>
                </a:effectLst>
              </a:rPr>
              <a:t>學務處業務報告</a:t>
            </a:r>
          </a:p>
        </p:txBody>
      </p:sp>
      <p:sp>
        <p:nvSpPr>
          <p:cNvPr id="3" name="副標題 2">
            <a:extLst>
              <a:ext uri="{FF2B5EF4-FFF2-40B4-BE49-F238E27FC236}">
                <a16:creationId xmlns:a16="http://schemas.microsoft.com/office/drawing/2014/main" id="{331F0565-3B71-44A2-8221-44CC8FA59FA3}"/>
              </a:ext>
            </a:extLst>
          </p:cNvPr>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3562998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a:extLst>
              <a:ext uri="{FF2B5EF4-FFF2-40B4-BE49-F238E27FC236}">
                <a16:creationId xmlns:a16="http://schemas.microsoft.com/office/drawing/2014/main" id="{237693AC-D311-489A-A51F-1475FAA64579}"/>
              </a:ext>
            </a:extLst>
          </p:cNvPr>
          <p:cNvGrpSpPr/>
          <p:nvPr/>
        </p:nvGrpSpPr>
        <p:grpSpPr>
          <a:xfrm>
            <a:off x="4038478" y="0"/>
            <a:ext cx="5105522" cy="918507"/>
            <a:chOff x="4469082" y="81755"/>
            <a:chExt cx="4605068" cy="1179193"/>
          </a:xfrm>
        </p:grpSpPr>
        <p:grpSp>
          <p:nvGrpSpPr>
            <p:cNvPr id="19" name="群組 18">
              <a:extLst>
                <a:ext uri="{FF2B5EF4-FFF2-40B4-BE49-F238E27FC236}">
                  <a16:creationId xmlns:a16="http://schemas.microsoft.com/office/drawing/2014/main" id="{D86A3DB2-AC01-41DA-9E9D-E79FC2FC59E8}"/>
                </a:ext>
              </a:extLst>
            </p:cNvPr>
            <p:cNvGrpSpPr/>
            <p:nvPr/>
          </p:nvGrpSpPr>
          <p:grpSpPr>
            <a:xfrm>
              <a:off x="4469082" y="81755"/>
              <a:ext cx="4605068" cy="590550"/>
              <a:chOff x="4469082" y="81755"/>
              <a:chExt cx="4605068" cy="590550"/>
            </a:xfrm>
          </p:grpSpPr>
          <p:grpSp>
            <p:nvGrpSpPr>
              <p:cNvPr id="12" name="群組 11">
                <a:extLst>
                  <a:ext uri="{FF2B5EF4-FFF2-40B4-BE49-F238E27FC236}">
                    <a16:creationId xmlns:a16="http://schemas.microsoft.com/office/drawing/2014/main" id="{C917DF85-728B-4801-8A0F-E1E9EB9D202B}"/>
                  </a:ext>
                </a:extLst>
              </p:cNvPr>
              <p:cNvGrpSpPr/>
              <p:nvPr/>
            </p:nvGrpSpPr>
            <p:grpSpPr>
              <a:xfrm>
                <a:off x="4469082" y="81755"/>
                <a:ext cx="4605068" cy="590550"/>
                <a:chOff x="1865582" y="377030"/>
                <a:chExt cx="4605068" cy="590550"/>
              </a:xfrm>
            </p:grpSpPr>
            <p:sp>
              <p:nvSpPr>
                <p:cNvPr id="8" name="箭號: ＞形 7">
                  <a:extLst>
                    <a:ext uri="{FF2B5EF4-FFF2-40B4-BE49-F238E27FC236}">
                      <a16:creationId xmlns:a16="http://schemas.microsoft.com/office/drawing/2014/main" id="{A22ADEC5-A24B-4D8B-925F-F4CAEC385ED3}"/>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9" name="箭號: ＞形 8">
                  <a:extLst>
                    <a:ext uri="{FF2B5EF4-FFF2-40B4-BE49-F238E27FC236}">
                      <a16:creationId xmlns:a16="http://schemas.microsoft.com/office/drawing/2014/main" id="{F266CC6B-5498-4FFA-854E-CC66F9840820}"/>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10" name="箭號: ＞形 9">
                  <a:extLst>
                    <a:ext uri="{FF2B5EF4-FFF2-40B4-BE49-F238E27FC236}">
                      <a16:creationId xmlns:a16="http://schemas.microsoft.com/office/drawing/2014/main" id="{A8630746-8E83-468A-9E5B-3AC2F144E644}"/>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11" name="箭號: ＞形 10">
                  <a:extLst>
                    <a:ext uri="{FF2B5EF4-FFF2-40B4-BE49-F238E27FC236}">
                      <a16:creationId xmlns:a16="http://schemas.microsoft.com/office/drawing/2014/main" id="{C01DE279-0D0A-4F6C-9E0F-46EBB4B233DF}"/>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grpSp>
          <p:sp>
            <p:nvSpPr>
              <p:cNvPr id="13" name="文字方塊 12">
                <a:extLst>
                  <a:ext uri="{FF2B5EF4-FFF2-40B4-BE49-F238E27FC236}">
                    <a16:creationId xmlns:a16="http://schemas.microsoft.com/office/drawing/2014/main" id="{3B8B82E7-0FED-4417-9A6C-A6614EDA74D1}"/>
                  </a:ext>
                </a:extLst>
              </p:cNvPr>
              <p:cNvSpPr txBox="1"/>
              <p:nvPr/>
            </p:nvSpPr>
            <p:spPr>
              <a:xfrm>
                <a:off x="4737101"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教務處</a:t>
                </a:r>
              </a:p>
            </p:txBody>
          </p:sp>
          <p:sp>
            <p:nvSpPr>
              <p:cNvPr id="15" name="文字方塊 14">
                <a:extLst>
                  <a:ext uri="{FF2B5EF4-FFF2-40B4-BE49-F238E27FC236}">
                    <a16:creationId xmlns:a16="http://schemas.microsoft.com/office/drawing/2014/main" id="{794BD2F9-3C1B-473B-AB64-9CE9C7F178A2}"/>
                  </a:ext>
                </a:extLst>
              </p:cNvPr>
              <p:cNvSpPr txBox="1"/>
              <p:nvPr/>
            </p:nvSpPr>
            <p:spPr>
              <a:xfrm>
                <a:off x="5770833" y="192364"/>
                <a:ext cx="876300" cy="323964"/>
              </a:xfrm>
              <a:prstGeom prst="rect">
                <a:avLst/>
              </a:prstGeom>
              <a:noFill/>
            </p:spPr>
            <p:txBody>
              <a:bodyPr wrap="square" rtlCol="0">
                <a:spAutoFit/>
              </a:bodyPr>
              <a:lstStyle/>
              <a:p>
                <a:pP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學務處</a:t>
                </a:r>
              </a:p>
            </p:txBody>
          </p:sp>
          <p:sp>
            <p:nvSpPr>
              <p:cNvPr id="16" name="文字方塊 15">
                <a:extLst>
                  <a:ext uri="{FF2B5EF4-FFF2-40B4-BE49-F238E27FC236}">
                    <a16:creationId xmlns:a16="http://schemas.microsoft.com/office/drawing/2014/main" id="{F35AC636-FB8E-431C-87D1-94DDA50B7DE9}"/>
                  </a:ext>
                </a:extLst>
              </p:cNvPr>
              <p:cNvSpPr txBox="1"/>
              <p:nvPr/>
            </p:nvSpPr>
            <p:spPr>
              <a:xfrm>
                <a:off x="6894782"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總務處</a:t>
                </a:r>
              </a:p>
            </p:txBody>
          </p:sp>
          <p:sp>
            <p:nvSpPr>
              <p:cNvPr id="17" name="文字方塊 16">
                <a:extLst>
                  <a:ext uri="{FF2B5EF4-FFF2-40B4-BE49-F238E27FC236}">
                    <a16:creationId xmlns:a16="http://schemas.microsoft.com/office/drawing/2014/main" id="{60AACE88-8351-4D7D-8FDA-F575E362E015}"/>
                  </a:ext>
                </a:extLst>
              </p:cNvPr>
              <p:cNvSpPr txBox="1"/>
              <p:nvPr/>
            </p:nvSpPr>
            <p:spPr>
              <a:xfrm>
                <a:off x="7948103" y="183630"/>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輔導室</a:t>
                </a:r>
              </a:p>
            </p:txBody>
          </p:sp>
        </p:grpSp>
        <p:cxnSp>
          <p:nvCxnSpPr>
            <p:cNvPr id="14" name="接點: 肘形 13">
              <a:extLst>
                <a:ext uri="{FF2B5EF4-FFF2-40B4-BE49-F238E27FC236}">
                  <a16:creationId xmlns:a16="http://schemas.microsoft.com/office/drawing/2014/main" id="{3E2B60DF-B5C7-4C2B-B7F6-B92EB4ED2CCF}"/>
                </a:ext>
              </a:extLst>
            </p:cNvPr>
            <p:cNvCxnSpPr>
              <a:cxnSpLocks/>
            </p:cNvCxnSpPr>
            <p:nvPr/>
          </p:nvCxnSpPr>
          <p:spPr>
            <a:xfrm rot="16200000" flipH="1">
              <a:off x="6167969" y="720802"/>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矩形: 圓角 17">
              <a:extLst>
                <a:ext uri="{FF2B5EF4-FFF2-40B4-BE49-F238E27FC236}">
                  <a16:creationId xmlns:a16="http://schemas.microsoft.com/office/drawing/2014/main" id="{DDFD9E47-462B-4637-90F2-8143711F4A70}"/>
                </a:ext>
              </a:extLst>
            </p:cNvPr>
            <p:cNvSpPr/>
            <p:nvPr/>
          </p:nvSpPr>
          <p:spPr>
            <a:xfrm>
              <a:off x="6460467" y="806527"/>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生教組</a:t>
              </a:r>
            </a:p>
          </p:txBody>
        </p:sp>
      </p:grpSp>
      <p:sp>
        <p:nvSpPr>
          <p:cNvPr id="7" name="矩形 6">
            <a:extLst>
              <a:ext uri="{FF2B5EF4-FFF2-40B4-BE49-F238E27FC236}">
                <a16:creationId xmlns:a16="http://schemas.microsoft.com/office/drawing/2014/main" id="{2B5EB58C-69FD-48A5-AFB7-B66918EB154B}"/>
              </a:ext>
            </a:extLst>
          </p:cNvPr>
          <p:cNvSpPr/>
          <p:nvPr/>
        </p:nvSpPr>
        <p:spPr>
          <a:xfrm>
            <a:off x="1161727" y="1024765"/>
            <a:ext cx="7571303" cy="584775"/>
          </a:xfrm>
          <a:prstGeom prst="rect">
            <a:avLst/>
          </a:prstGeom>
        </p:spPr>
        <p:txBody>
          <a:bodyPr wrap="none">
            <a:spAutoFit/>
          </a:bodyPr>
          <a:lstStyle/>
          <a:p>
            <a:pPr defTabSz="342900"/>
            <a:r>
              <a:rPr lang="en-US" altLang="zh-TW" sz="3200"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3200" kern="1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113</a:t>
            </a:r>
            <a:r>
              <a:rPr lang="zh-TW" altLang="zh-TW" sz="3200" kern="1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年學年度</a:t>
            </a:r>
            <a:r>
              <a:rPr lang="en-US" altLang="zh-TW" sz="3200" kern="1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G1-G6</a:t>
            </a:r>
            <a:r>
              <a:rPr lang="zh-TW" altLang="en-US" sz="3200" kern="1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上學時間、</a:t>
            </a:r>
            <a:r>
              <a:rPr lang="zh-TW" altLang="zh-TW" sz="3200" kern="100" dirty="0">
                <a:solidFill>
                  <a:prstClr val="black"/>
                </a:solidFill>
                <a:latin typeface="標楷體" panose="03000509000000000000" pitchFamily="65" charset="-120"/>
                <a:ea typeface="標楷體" panose="03000509000000000000" pitchFamily="65" charset="-120"/>
                <a:cs typeface="Times New Roman" panose="02020603050405020304" pitchFamily="18" charset="0"/>
              </a:rPr>
              <a:t>放學時間</a:t>
            </a:r>
          </a:p>
        </p:txBody>
      </p:sp>
      <p:pic>
        <p:nvPicPr>
          <p:cNvPr id="6" name="內容版面配置區 5">
            <a:extLst>
              <a:ext uri="{FF2B5EF4-FFF2-40B4-BE49-F238E27FC236}">
                <a16:creationId xmlns:a16="http://schemas.microsoft.com/office/drawing/2014/main" id="{964D48C2-8407-48F5-911C-4367501F33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4472" y="1673295"/>
            <a:ext cx="8292640" cy="5182925"/>
          </a:xfrm>
        </p:spPr>
      </p:pic>
    </p:spTree>
    <p:extLst>
      <p:ext uri="{BB962C8B-B14F-4D97-AF65-F5344CB8AC3E}">
        <p14:creationId xmlns:p14="http://schemas.microsoft.com/office/powerpoint/2010/main" val="2721909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群組 15">
            <a:extLst>
              <a:ext uri="{FF2B5EF4-FFF2-40B4-BE49-F238E27FC236}">
                <a16:creationId xmlns:a16="http://schemas.microsoft.com/office/drawing/2014/main" id="{D5FCD750-0BE1-4EB4-A7CE-021B58409EDE}"/>
              </a:ext>
            </a:extLst>
          </p:cNvPr>
          <p:cNvGrpSpPr/>
          <p:nvPr/>
        </p:nvGrpSpPr>
        <p:grpSpPr>
          <a:xfrm>
            <a:off x="4038478" y="0"/>
            <a:ext cx="5105522" cy="918507"/>
            <a:chOff x="4469082" y="81755"/>
            <a:chExt cx="4605068" cy="1179193"/>
          </a:xfrm>
        </p:grpSpPr>
        <p:grpSp>
          <p:nvGrpSpPr>
            <p:cNvPr id="17" name="群組 16">
              <a:extLst>
                <a:ext uri="{FF2B5EF4-FFF2-40B4-BE49-F238E27FC236}">
                  <a16:creationId xmlns:a16="http://schemas.microsoft.com/office/drawing/2014/main" id="{18C70793-F070-49F4-9BFF-A6151A1D8B2E}"/>
                </a:ext>
              </a:extLst>
            </p:cNvPr>
            <p:cNvGrpSpPr/>
            <p:nvPr/>
          </p:nvGrpSpPr>
          <p:grpSpPr>
            <a:xfrm>
              <a:off x="4469082" y="81755"/>
              <a:ext cx="4605068" cy="590550"/>
              <a:chOff x="4469082" y="81755"/>
              <a:chExt cx="4605068" cy="590550"/>
            </a:xfrm>
          </p:grpSpPr>
          <p:grpSp>
            <p:nvGrpSpPr>
              <p:cNvPr id="21" name="群組 20">
                <a:extLst>
                  <a:ext uri="{FF2B5EF4-FFF2-40B4-BE49-F238E27FC236}">
                    <a16:creationId xmlns:a16="http://schemas.microsoft.com/office/drawing/2014/main" id="{EF91EFBC-50F5-4416-B41A-1BA159CAB59F}"/>
                  </a:ext>
                </a:extLst>
              </p:cNvPr>
              <p:cNvGrpSpPr/>
              <p:nvPr/>
            </p:nvGrpSpPr>
            <p:grpSpPr>
              <a:xfrm>
                <a:off x="4469082" y="81755"/>
                <a:ext cx="4605068" cy="590550"/>
                <a:chOff x="1865582" y="377030"/>
                <a:chExt cx="4605068" cy="590550"/>
              </a:xfrm>
            </p:grpSpPr>
            <p:sp>
              <p:nvSpPr>
                <p:cNvPr id="26" name="箭號: ＞形 25">
                  <a:extLst>
                    <a:ext uri="{FF2B5EF4-FFF2-40B4-BE49-F238E27FC236}">
                      <a16:creationId xmlns:a16="http://schemas.microsoft.com/office/drawing/2014/main" id="{FA0F385A-5B94-4FC5-B4C1-A9630970BD5C}"/>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27" name="箭號: ＞形 26">
                  <a:extLst>
                    <a:ext uri="{FF2B5EF4-FFF2-40B4-BE49-F238E27FC236}">
                      <a16:creationId xmlns:a16="http://schemas.microsoft.com/office/drawing/2014/main" id="{289E4A20-01BA-4847-9891-4BC8D529AEA3}"/>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28" name="箭號: ＞形 27">
                  <a:extLst>
                    <a:ext uri="{FF2B5EF4-FFF2-40B4-BE49-F238E27FC236}">
                      <a16:creationId xmlns:a16="http://schemas.microsoft.com/office/drawing/2014/main" id="{183F040B-6BBB-4CE6-84D4-B672C00C6A86}"/>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29" name="箭號: ＞形 28">
                  <a:extLst>
                    <a:ext uri="{FF2B5EF4-FFF2-40B4-BE49-F238E27FC236}">
                      <a16:creationId xmlns:a16="http://schemas.microsoft.com/office/drawing/2014/main" id="{09E66667-A60A-4B4E-A266-87A9C6B9026C}"/>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grpSp>
          <p:sp>
            <p:nvSpPr>
              <p:cNvPr id="22" name="文字方塊 21">
                <a:extLst>
                  <a:ext uri="{FF2B5EF4-FFF2-40B4-BE49-F238E27FC236}">
                    <a16:creationId xmlns:a16="http://schemas.microsoft.com/office/drawing/2014/main" id="{03EBF810-A029-423F-9924-3135DB11A7E2}"/>
                  </a:ext>
                </a:extLst>
              </p:cNvPr>
              <p:cNvSpPr txBox="1"/>
              <p:nvPr/>
            </p:nvSpPr>
            <p:spPr>
              <a:xfrm>
                <a:off x="4737101"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教務處</a:t>
                </a:r>
              </a:p>
            </p:txBody>
          </p:sp>
          <p:sp>
            <p:nvSpPr>
              <p:cNvPr id="23" name="文字方塊 22">
                <a:extLst>
                  <a:ext uri="{FF2B5EF4-FFF2-40B4-BE49-F238E27FC236}">
                    <a16:creationId xmlns:a16="http://schemas.microsoft.com/office/drawing/2014/main" id="{7C370C04-B2FB-48B4-869D-285E3CB9ED62}"/>
                  </a:ext>
                </a:extLst>
              </p:cNvPr>
              <p:cNvSpPr txBox="1"/>
              <p:nvPr/>
            </p:nvSpPr>
            <p:spPr>
              <a:xfrm>
                <a:off x="5770833" y="192364"/>
                <a:ext cx="876300" cy="323964"/>
              </a:xfrm>
              <a:prstGeom prst="rect">
                <a:avLst/>
              </a:prstGeom>
              <a:noFill/>
            </p:spPr>
            <p:txBody>
              <a:bodyPr wrap="square" rtlCol="0">
                <a:spAutoFit/>
              </a:bodyPr>
              <a:lstStyle/>
              <a:p>
                <a:pP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學務處</a:t>
                </a:r>
              </a:p>
            </p:txBody>
          </p:sp>
          <p:sp>
            <p:nvSpPr>
              <p:cNvPr id="24" name="文字方塊 23">
                <a:extLst>
                  <a:ext uri="{FF2B5EF4-FFF2-40B4-BE49-F238E27FC236}">
                    <a16:creationId xmlns:a16="http://schemas.microsoft.com/office/drawing/2014/main" id="{3EABD685-C9E6-4F0E-90DF-3DF3E4574E3F}"/>
                  </a:ext>
                </a:extLst>
              </p:cNvPr>
              <p:cNvSpPr txBox="1"/>
              <p:nvPr/>
            </p:nvSpPr>
            <p:spPr>
              <a:xfrm>
                <a:off x="6894782"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總務處</a:t>
                </a:r>
              </a:p>
            </p:txBody>
          </p:sp>
          <p:sp>
            <p:nvSpPr>
              <p:cNvPr id="25" name="文字方塊 24">
                <a:extLst>
                  <a:ext uri="{FF2B5EF4-FFF2-40B4-BE49-F238E27FC236}">
                    <a16:creationId xmlns:a16="http://schemas.microsoft.com/office/drawing/2014/main" id="{F2DD51E5-A429-4D9B-A150-FC684696DD17}"/>
                  </a:ext>
                </a:extLst>
              </p:cNvPr>
              <p:cNvSpPr txBox="1"/>
              <p:nvPr/>
            </p:nvSpPr>
            <p:spPr>
              <a:xfrm>
                <a:off x="7948103" y="183630"/>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輔導室</a:t>
                </a:r>
              </a:p>
            </p:txBody>
          </p:sp>
        </p:grpSp>
        <p:cxnSp>
          <p:nvCxnSpPr>
            <p:cNvPr id="19" name="接點: 肘形 18">
              <a:extLst>
                <a:ext uri="{FF2B5EF4-FFF2-40B4-BE49-F238E27FC236}">
                  <a16:creationId xmlns:a16="http://schemas.microsoft.com/office/drawing/2014/main" id="{FC7CFA67-B49A-40FA-8D9F-432D3457B580}"/>
                </a:ext>
              </a:extLst>
            </p:cNvPr>
            <p:cNvCxnSpPr>
              <a:cxnSpLocks/>
            </p:cNvCxnSpPr>
            <p:nvPr/>
          </p:nvCxnSpPr>
          <p:spPr>
            <a:xfrm rot="16200000" flipH="1">
              <a:off x="6167969" y="720802"/>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矩形: 圓角 19">
              <a:extLst>
                <a:ext uri="{FF2B5EF4-FFF2-40B4-BE49-F238E27FC236}">
                  <a16:creationId xmlns:a16="http://schemas.microsoft.com/office/drawing/2014/main" id="{93F46C40-24BB-489A-84EF-A38E796D2D15}"/>
                </a:ext>
              </a:extLst>
            </p:cNvPr>
            <p:cNvSpPr/>
            <p:nvPr/>
          </p:nvSpPr>
          <p:spPr>
            <a:xfrm>
              <a:off x="6460467" y="806527"/>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生教組</a:t>
              </a:r>
            </a:p>
          </p:txBody>
        </p:sp>
      </p:grpSp>
      <p:pic>
        <p:nvPicPr>
          <p:cNvPr id="6" name="內容版面配置區 5">
            <a:extLst>
              <a:ext uri="{FF2B5EF4-FFF2-40B4-BE49-F238E27FC236}">
                <a16:creationId xmlns:a16="http://schemas.microsoft.com/office/drawing/2014/main" id="{CC81366D-4721-4FEC-8B49-A08F21BFFC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4910" y="1136824"/>
            <a:ext cx="8212960" cy="5459023"/>
          </a:xfrm>
        </p:spPr>
      </p:pic>
      <p:sp>
        <p:nvSpPr>
          <p:cNvPr id="2" name="文字方塊 1">
            <a:extLst>
              <a:ext uri="{FF2B5EF4-FFF2-40B4-BE49-F238E27FC236}">
                <a16:creationId xmlns:a16="http://schemas.microsoft.com/office/drawing/2014/main" id="{A103587A-8DFF-47B4-9270-C2424D04BD9B}"/>
              </a:ext>
            </a:extLst>
          </p:cNvPr>
          <p:cNvSpPr txBox="1"/>
          <p:nvPr/>
        </p:nvSpPr>
        <p:spPr>
          <a:xfrm>
            <a:off x="1769535" y="1136824"/>
            <a:ext cx="1295399" cy="584775"/>
          </a:xfrm>
          <a:prstGeom prst="rect">
            <a:avLst/>
          </a:prstGeom>
          <a:solidFill>
            <a:schemeClr val="bg1"/>
          </a:solidFill>
        </p:spPr>
        <p:txBody>
          <a:bodyPr wrap="square" rtlCol="0">
            <a:spAutoFit/>
          </a:bodyPr>
          <a:lstStyle/>
          <a:p>
            <a:r>
              <a:rPr lang="en-US" altLang="zh-TW" sz="3200" dirty="0"/>
              <a:t>113-2</a:t>
            </a:r>
            <a:endParaRPr lang="zh-TW" altLang="en-US" sz="3200" dirty="0"/>
          </a:p>
        </p:txBody>
      </p:sp>
    </p:spTree>
    <p:extLst>
      <p:ext uri="{BB962C8B-B14F-4D97-AF65-F5344CB8AC3E}">
        <p14:creationId xmlns:p14="http://schemas.microsoft.com/office/powerpoint/2010/main" val="149734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群組 17">
            <a:extLst>
              <a:ext uri="{FF2B5EF4-FFF2-40B4-BE49-F238E27FC236}">
                <a16:creationId xmlns:a16="http://schemas.microsoft.com/office/drawing/2014/main" id="{1C062DCF-8474-4FB8-A105-9904D263EAB5}"/>
              </a:ext>
            </a:extLst>
          </p:cNvPr>
          <p:cNvGrpSpPr/>
          <p:nvPr/>
        </p:nvGrpSpPr>
        <p:grpSpPr>
          <a:xfrm>
            <a:off x="4038478" y="0"/>
            <a:ext cx="5105522" cy="918507"/>
            <a:chOff x="4469082" y="81755"/>
            <a:chExt cx="4605068" cy="1179193"/>
          </a:xfrm>
        </p:grpSpPr>
        <p:grpSp>
          <p:nvGrpSpPr>
            <p:cNvPr id="19" name="群組 18">
              <a:extLst>
                <a:ext uri="{FF2B5EF4-FFF2-40B4-BE49-F238E27FC236}">
                  <a16:creationId xmlns:a16="http://schemas.microsoft.com/office/drawing/2014/main" id="{A0BF2795-016D-456A-ACEE-8068C7E232E7}"/>
                </a:ext>
              </a:extLst>
            </p:cNvPr>
            <p:cNvGrpSpPr/>
            <p:nvPr/>
          </p:nvGrpSpPr>
          <p:grpSpPr>
            <a:xfrm>
              <a:off x="4469082" y="81755"/>
              <a:ext cx="4605068" cy="590550"/>
              <a:chOff x="4469082" y="81755"/>
              <a:chExt cx="4605068" cy="590550"/>
            </a:xfrm>
          </p:grpSpPr>
          <p:grpSp>
            <p:nvGrpSpPr>
              <p:cNvPr id="22" name="群組 21">
                <a:extLst>
                  <a:ext uri="{FF2B5EF4-FFF2-40B4-BE49-F238E27FC236}">
                    <a16:creationId xmlns:a16="http://schemas.microsoft.com/office/drawing/2014/main" id="{AD553551-9F04-43FE-82AC-E7BD9A41EC11}"/>
                  </a:ext>
                </a:extLst>
              </p:cNvPr>
              <p:cNvGrpSpPr/>
              <p:nvPr/>
            </p:nvGrpSpPr>
            <p:grpSpPr>
              <a:xfrm>
                <a:off x="4469082" y="81755"/>
                <a:ext cx="4605068" cy="590550"/>
                <a:chOff x="1865582" y="377030"/>
                <a:chExt cx="4605068" cy="590550"/>
              </a:xfrm>
            </p:grpSpPr>
            <p:sp>
              <p:nvSpPr>
                <p:cNvPr id="27" name="箭號: ＞形 26">
                  <a:extLst>
                    <a:ext uri="{FF2B5EF4-FFF2-40B4-BE49-F238E27FC236}">
                      <a16:creationId xmlns:a16="http://schemas.microsoft.com/office/drawing/2014/main" id="{624E2046-B087-40DB-8654-342CFD5D85DE}"/>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28" name="箭號: ＞形 27">
                  <a:extLst>
                    <a:ext uri="{FF2B5EF4-FFF2-40B4-BE49-F238E27FC236}">
                      <a16:creationId xmlns:a16="http://schemas.microsoft.com/office/drawing/2014/main" id="{D5E81191-5211-40B7-A02E-405979D98B76}"/>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29" name="箭號: ＞形 28">
                  <a:extLst>
                    <a:ext uri="{FF2B5EF4-FFF2-40B4-BE49-F238E27FC236}">
                      <a16:creationId xmlns:a16="http://schemas.microsoft.com/office/drawing/2014/main" id="{B15C41AC-0465-44A9-8D56-2D49501533B7}"/>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30" name="箭號: ＞形 29">
                  <a:extLst>
                    <a:ext uri="{FF2B5EF4-FFF2-40B4-BE49-F238E27FC236}">
                      <a16:creationId xmlns:a16="http://schemas.microsoft.com/office/drawing/2014/main" id="{C91A7882-829C-4134-9E34-122CCB324098}"/>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grpSp>
          <p:sp>
            <p:nvSpPr>
              <p:cNvPr id="23" name="文字方塊 22">
                <a:extLst>
                  <a:ext uri="{FF2B5EF4-FFF2-40B4-BE49-F238E27FC236}">
                    <a16:creationId xmlns:a16="http://schemas.microsoft.com/office/drawing/2014/main" id="{31367BA2-40C2-4F2C-BC3C-36C65B08E822}"/>
                  </a:ext>
                </a:extLst>
              </p:cNvPr>
              <p:cNvSpPr txBox="1"/>
              <p:nvPr/>
            </p:nvSpPr>
            <p:spPr>
              <a:xfrm>
                <a:off x="4737101"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教務處</a:t>
                </a:r>
              </a:p>
            </p:txBody>
          </p:sp>
          <p:sp>
            <p:nvSpPr>
              <p:cNvPr id="24" name="文字方塊 23">
                <a:extLst>
                  <a:ext uri="{FF2B5EF4-FFF2-40B4-BE49-F238E27FC236}">
                    <a16:creationId xmlns:a16="http://schemas.microsoft.com/office/drawing/2014/main" id="{FAA85E65-245A-4B87-AD3B-1C5A57A0859C}"/>
                  </a:ext>
                </a:extLst>
              </p:cNvPr>
              <p:cNvSpPr txBox="1"/>
              <p:nvPr/>
            </p:nvSpPr>
            <p:spPr>
              <a:xfrm>
                <a:off x="5770833" y="192364"/>
                <a:ext cx="876300" cy="323964"/>
              </a:xfrm>
              <a:prstGeom prst="rect">
                <a:avLst/>
              </a:prstGeom>
              <a:noFill/>
            </p:spPr>
            <p:txBody>
              <a:bodyPr wrap="square" rtlCol="0">
                <a:spAutoFit/>
              </a:bodyPr>
              <a:lstStyle/>
              <a:p>
                <a:pP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學務處</a:t>
                </a:r>
              </a:p>
            </p:txBody>
          </p:sp>
          <p:sp>
            <p:nvSpPr>
              <p:cNvPr id="25" name="文字方塊 24">
                <a:extLst>
                  <a:ext uri="{FF2B5EF4-FFF2-40B4-BE49-F238E27FC236}">
                    <a16:creationId xmlns:a16="http://schemas.microsoft.com/office/drawing/2014/main" id="{FAE51148-19FC-4B5C-AE18-55296D39AABF}"/>
                  </a:ext>
                </a:extLst>
              </p:cNvPr>
              <p:cNvSpPr txBox="1"/>
              <p:nvPr/>
            </p:nvSpPr>
            <p:spPr>
              <a:xfrm>
                <a:off x="6894782"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總務處</a:t>
                </a:r>
              </a:p>
            </p:txBody>
          </p:sp>
          <p:sp>
            <p:nvSpPr>
              <p:cNvPr id="26" name="文字方塊 25">
                <a:extLst>
                  <a:ext uri="{FF2B5EF4-FFF2-40B4-BE49-F238E27FC236}">
                    <a16:creationId xmlns:a16="http://schemas.microsoft.com/office/drawing/2014/main" id="{4E18DD74-99AA-47CF-81E5-B7F0000247FC}"/>
                  </a:ext>
                </a:extLst>
              </p:cNvPr>
              <p:cNvSpPr txBox="1"/>
              <p:nvPr/>
            </p:nvSpPr>
            <p:spPr>
              <a:xfrm>
                <a:off x="7948103" y="183630"/>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輔導室</a:t>
                </a:r>
              </a:p>
            </p:txBody>
          </p:sp>
        </p:grpSp>
        <p:cxnSp>
          <p:nvCxnSpPr>
            <p:cNvPr id="20" name="接點: 肘形 19">
              <a:extLst>
                <a:ext uri="{FF2B5EF4-FFF2-40B4-BE49-F238E27FC236}">
                  <a16:creationId xmlns:a16="http://schemas.microsoft.com/office/drawing/2014/main" id="{D14F15E3-7AF7-4C88-8673-383A9DDE9CDE}"/>
                </a:ext>
              </a:extLst>
            </p:cNvPr>
            <p:cNvCxnSpPr>
              <a:cxnSpLocks/>
            </p:cNvCxnSpPr>
            <p:nvPr/>
          </p:nvCxnSpPr>
          <p:spPr>
            <a:xfrm rot="16200000" flipH="1">
              <a:off x="6167969" y="720802"/>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矩形: 圓角 20">
              <a:extLst>
                <a:ext uri="{FF2B5EF4-FFF2-40B4-BE49-F238E27FC236}">
                  <a16:creationId xmlns:a16="http://schemas.microsoft.com/office/drawing/2014/main" id="{A3B7DF2E-9C4A-4CB7-9F8A-8E18788ACB88}"/>
                </a:ext>
              </a:extLst>
            </p:cNvPr>
            <p:cNvSpPr/>
            <p:nvPr/>
          </p:nvSpPr>
          <p:spPr>
            <a:xfrm>
              <a:off x="6460467" y="806527"/>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生教組</a:t>
              </a:r>
            </a:p>
          </p:txBody>
        </p:sp>
      </p:grpSp>
      <p:pic>
        <p:nvPicPr>
          <p:cNvPr id="6" name="內容版面配置區 5">
            <a:extLst>
              <a:ext uri="{FF2B5EF4-FFF2-40B4-BE49-F238E27FC236}">
                <a16:creationId xmlns:a16="http://schemas.microsoft.com/office/drawing/2014/main" id="{3FBEACBC-C1AF-457F-A412-E023448B53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064" y="1186949"/>
            <a:ext cx="8742652" cy="5215631"/>
          </a:xfrm>
        </p:spPr>
      </p:pic>
    </p:spTree>
    <p:extLst>
      <p:ext uri="{BB962C8B-B14F-4D97-AF65-F5344CB8AC3E}">
        <p14:creationId xmlns:p14="http://schemas.microsoft.com/office/powerpoint/2010/main" val="3138102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內容版面配置區 17">
            <a:extLst>
              <a:ext uri="{FF2B5EF4-FFF2-40B4-BE49-F238E27FC236}">
                <a16:creationId xmlns:a16="http://schemas.microsoft.com/office/drawing/2014/main" id="{10D2D1F6-2964-4A73-8270-3C9DE95A83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3493" y="1023057"/>
            <a:ext cx="7396542" cy="5748787"/>
          </a:xfrm>
          <a:prstGeom prst="rect">
            <a:avLst/>
          </a:prstGeom>
        </p:spPr>
      </p:pic>
      <p:grpSp>
        <p:nvGrpSpPr>
          <p:cNvPr id="17" name="群組 16">
            <a:extLst>
              <a:ext uri="{FF2B5EF4-FFF2-40B4-BE49-F238E27FC236}">
                <a16:creationId xmlns:a16="http://schemas.microsoft.com/office/drawing/2014/main" id="{E077F107-7EC3-44D6-BF99-13887B710084}"/>
              </a:ext>
            </a:extLst>
          </p:cNvPr>
          <p:cNvGrpSpPr/>
          <p:nvPr/>
        </p:nvGrpSpPr>
        <p:grpSpPr>
          <a:xfrm>
            <a:off x="4038478" y="0"/>
            <a:ext cx="5105522" cy="918507"/>
            <a:chOff x="4469082" y="81755"/>
            <a:chExt cx="4605068" cy="1179193"/>
          </a:xfrm>
        </p:grpSpPr>
        <p:grpSp>
          <p:nvGrpSpPr>
            <p:cNvPr id="19" name="群組 18">
              <a:extLst>
                <a:ext uri="{FF2B5EF4-FFF2-40B4-BE49-F238E27FC236}">
                  <a16:creationId xmlns:a16="http://schemas.microsoft.com/office/drawing/2014/main" id="{4B5AEE7E-91BE-4CB3-98BB-6B34F21C786A}"/>
                </a:ext>
              </a:extLst>
            </p:cNvPr>
            <p:cNvGrpSpPr/>
            <p:nvPr/>
          </p:nvGrpSpPr>
          <p:grpSpPr>
            <a:xfrm>
              <a:off x="4469082" y="81755"/>
              <a:ext cx="4605068" cy="590550"/>
              <a:chOff x="4469082" y="81755"/>
              <a:chExt cx="4605068" cy="590550"/>
            </a:xfrm>
          </p:grpSpPr>
          <p:grpSp>
            <p:nvGrpSpPr>
              <p:cNvPr id="22" name="群組 21">
                <a:extLst>
                  <a:ext uri="{FF2B5EF4-FFF2-40B4-BE49-F238E27FC236}">
                    <a16:creationId xmlns:a16="http://schemas.microsoft.com/office/drawing/2014/main" id="{3E6460E8-E45F-42E3-AFF9-64038908AF56}"/>
                  </a:ext>
                </a:extLst>
              </p:cNvPr>
              <p:cNvGrpSpPr/>
              <p:nvPr/>
            </p:nvGrpSpPr>
            <p:grpSpPr>
              <a:xfrm>
                <a:off x="4469082" y="81755"/>
                <a:ext cx="4605068" cy="590550"/>
                <a:chOff x="1865582" y="377030"/>
                <a:chExt cx="4605068" cy="590550"/>
              </a:xfrm>
            </p:grpSpPr>
            <p:sp>
              <p:nvSpPr>
                <p:cNvPr id="27" name="箭號: ＞形 26">
                  <a:extLst>
                    <a:ext uri="{FF2B5EF4-FFF2-40B4-BE49-F238E27FC236}">
                      <a16:creationId xmlns:a16="http://schemas.microsoft.com/office/drawing/2014/main" id="{69123997-4720-4E9A-A59E-3ABA5F25C1D8}"/>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28" name="箭號: ＞形 27">
                  <a:extLst>
                    <a:ext uri="{FF2B5EF4-FFF2-40B4-BE49-F238E27FC236}">
                      <a16:creationId xmlns:a16="http://schemas.microsoft.com/office/drawing/2014/main" id="{60908B6C-9D5D-4EC2-9F9D-0C991F84283A}"/>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29" name="箭號: ＞形 28">
                  <a:extLst>
                    <a:ext uri="{FF2B5EF4-FFF2-40B4-BE49-F238E27FC236}">
                      <a16:creationId xmlns:a16="http://schemas.microsoft.com/office/drawing/2014/main" id="{8CC26BD0-0255-4617-A924-82D0FDB8E235}"/>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30" name="箭號: ＞形 29">
                  <a:extLst>
                    <a:ext uri="{FF2B5EF4-FFF2-40B4-BE49-F238E27FC236}">
                      <a16:creationId xmlns:a16="http://schemas.microsoft.com/office/drawing/2014/main" id="{444B1C46-6F26-47E8-85BA-509F87D3D3C9}"/>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grpSp>
          <p:sp>
            <p:nvSpPr>
              <p:cNvPr id="23" name="文字方塊 22">
                <a:extLst>
                  <a:ext uri="{FF2B5EF4-FFF2-40B4-BE49-F238E27FC236}">
                    <a16:creationId xmlns:a16="http://schemas.microsoft.com/office/drawing/2014/main" id="{420E88B0-B6ED-4E30-A1B9-D7C2D9E23525}"/>
                  </a:ext>
                </a:extLst>
              </p:cNvPr>
              <p:cNvSpPr txBox="1"/>
              <p:nvPr/>
            </p:nvSpPr>
            <p:spPr>
              <a:xfrm>
                <a:off x="4737101"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教務處</a:t>
                </a:r>
              </a:p>
            </p:txBody>
          </p:sp>
          <p:sp>
            <p:nvSpPr>
              <p:cNvPr id="24" name="文字方塊 23">
                <a:extLst>
                  <a:ext uri="{FF2B5EF4-FFF2-40B4-BE49-F238E27FC236}">
                    <a16:creationId xmlns:a16="http://schemas.microsoft.com/office/drawing/2014/main" id="{CB73F520-E0B2-46B3-B887-6920045B4442}"/>
                  </a:ext>
                </a:extLst>
              </p:cNvPr>
              <p:cNvSpPr txBox="1"/>
              <p:nvPr/>
            </p:nvSpPr>
            <p:spPr>
              <a:xfrm>
                <a:off x="5770833" y="192364"/>
                <a:ext cx="876300" cy="323964"/>
              </a:xfrm>
              <a:prstGeom prst="rect">
                <a:avLst/>
              </a:prstGeom>
              <a:noFill/>
            </p:spPr>
            <p:txBody>
              <a:bodyPr wrap="square" rtlCol="0">
                <a:spAutoFit/>
              </a:bodyPr>
              <a:lstStyle/>
              <a:p>
                <a:pP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學務處</a:t>
                </a:r>
              </a:p>
            </p:txBody>
          </p:sp>
          <p:sp>
            <p:nvSpPr>
              <p:cNvPr id="25" name="文字方塊 24">
                <a:extLst>
                  <a:ext uri="{FF2B5EF4-FFF2-40B4-BE49-F238E27FC236}">
                    <a16:creationId xmlns:a16="http://schemas.microsoft.com/office/drawing/2014/main" id="{6C4FEB74-3C89-4FD0-B04F-449B0939C392}"/>
                  </a:ext>
                </a:extLst>
              </p:cNvPr>
              <p:cNvSpPr txBox="1"/>
              <p:nvPr/>
            </p:nvSpPr>
            <p:spPr>
              <a:xfrm>
                <a:off x="6894782"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總務處</a:t>
                </a:r>
              </a:p>
            </p:txBody>
          </p:sp>
          <p:sp>
            <p:nvSpPr>
              <p:cNvPr id="26" name="文字方塊 25">
                <a:extLst>
                  <a:ext uri="{FF2B5EF4-FFF2-40B4-BE49-F238E27FC236}">
                    <a16:creationId xmlns:a16="http://schemas.microsoft.com/office/drawing/2014/main" id="{FC266436-57DF-41EB-AC8F-DA9675A7B756}"/>
                  </a:ext>
                </a:extLst>
              </p:cNvPr>
              <p:cNvSpPr txBox="1"/>
              <p:nvPr/>
            </p:nvSpPr>
            <p:spPr>
              <a:xfrm>
                <a:off x="7948103" y="183630"/>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輔導室</a:t>
                </a:r>
              </a:p>
            </p:txBody>
          </p:sp>
        </p:grpSp>
        <p:cxnSp>
          <p:nvCxnSpPr>
            <p:cNvPr id="20" name="接點: 肘形 19">
              <a:extLst>
                <a:ext uri="{FF2B5EF4-FFF2-40B4-BE49-F238E27FC236}">
                  <a16:creationId xmlns:a16="http://schemas.microsoft.com/office/drawing/2014/main" id="{4BDE57C6-835F-4675-9E11-1907DE22B41D}"/>
                </a:ext>
              </a:extLst>
            </p:cNvPr>
            <p:cNvCxnSpPr>
              <a:cxnSpLocks/>
            </p:cNvCxnSpPr>
            <p:nvPr/>
          </p:nvCxnSpPr>
          <p:spPr>
            <a:xfrm rot="16200000" flipH="1">
              <a:off x="6167969" y="720802"/>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矩形: 圓角 20">
              <a:extLst>
                <a:ext uri="{FF2B5EF4-FFF2-40B4-BE49-F238E27FC236}">
                  <a16:creationId xmlns:a16="http://schemas.microsoft.com/office/drawing/2014/main" id="{E0C7B31F-9FF4-4654-9145-938C85FF465D}"/>
                </a:ext>
              </a:extLst>
            </p:cNvPr>
            <p:cNvSpPr/>
            <p:nvPr/>
          </p:nvSpPr>
          <p:spPr>
            <a:xfrm>
              <a:off x="6460467" y="806527"/>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生教組</a:t>
              </a:r>
            </a:p>
          </p:txBody>
        </p:sp>
      </p:grpSp>
    </p:spTree>
    <p:extLst>
      <p:ext uri="{BB962C8B-B14F-4D97-AF65-F5344CB8AC3E}">
        <p14:creationId xmlns:p14="http://schemas.microsoft.com/office/powerpoint/2010/main" val="1916928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D13E5E4E-A032-4C1B-9271-3F52CED4B0D2}"/>
              </a:ext>
            </a:extLst>
          </p:cNvPr>
          <p:cNvSpPr>
            <a:spLocks noGrp="1"/>
          </p:cNvSpPr>
          <p:nvPr>
            <p:ph idx="1"/>
          </p:nvPr>
        </p:nvSpPr>
        <p:spPr>
          <a:xfrm>
            <a:off x="934333" y="1123384"/>
            <a:ext cx="7886700" cy="5299076"/>
          </a:xfrm>
        </p:spPr>
        <p:txBody>
          <a:bodyPr/>
          <a:lstStyle/>
          <a:p>
            <a:r>
              <a:rPr lang="zh-TW" altLang="en-US" dirty="0"/>
              <a:t>學生在校行動載具使用規範</a:t>
            </a:r>
            <a:endParaRPr lang="en-US" altLang="zh-TW" dirty="0"/>
          </a:p>
          <a:p>
            <a:pPr lvl="1"/>
            <a:r>
              <a:rPr lang="zh-TW" altLang="en-US" dirty="0"/>
              <a:t>行動載具：</a:t>
            </a:r>
            <a:r>
              <a:rPr lang="zh-TW" altLang="en-US" dirty="0">
                <a:solidFill>
                  <a:srgbClr val="FF0000"/>
                </a:solidFill>
              </a:rPr>
              <a:t>泛指手機、可攜式電腦、平板電腦、穿戴式裝置等</a:t>
            </a:r>
            <a:r>
              <a:rPr lang="en-US" altLang="zh-TW" dirty="0">
                <a:solidFill>
                  <a:srgbClr val="FF0000"/>
                </a:solidFill>
              </a:rPr>
              <a:t>3C</a:t>
            </a:r>
            <a:r>
              <a:rPr lang="zh-TW" altLang="en-US" dirty="0">
                <a:solidFill>
                  <a:srgbClr val="FF0000"/>
                </a:solidFill>
              </a:rPr>
              <a:t>相關具有無線通訊功能</a:t>
            </a:r>
          </a:p>
          <a:p>
            <a:pPr lvl="2"/>
            <a:r>
              <a:rPr lang="zh-TW" altLang="en-US" dirty="0"/>
              <a:t>學生攜帶行動載具至學校，進校門後請關機並自行保管，待放學後才可開機。</a:t>
            </a:r>
          </a:p>
          <a:p>
            <a:pPr lvl="2"/>
            <a:r>
              <a:rPr lang="zh-TW" altLang="en-US" dirty="0"/>
              <a:t>如遇到必要使用時，請徵求老師同意後，才可以開機使用並在教室內或老師指定區域使用，使用完畢請立刻關機。</a:t>
            </a:r>
          </a:p>
          <a:p>
            <a:pPr lvl="2"/>
            <a:r>
              <a:rPr lang="zh-TW" altLang="en-US" dirty="0"/>
              <a:t>學生若未遵守校內使用行動載具規範，將由導師或學務處進行保管動作，並通知家長領回。</a:t>
            </a:r>
          </a:p>
          <a:p>
            <a:pPr lvl="1"/>
            <a:endParaRPr lang="zh-TW" altLang="en-US" dirty="0"/>
          </a:p>
        </p:txBody>
      </p:sp>
      <p:sp>
        <p:nvSpPr>
          <p:cNvPr id="5" name="矩形 4">
            <a:extLst>
              <a:ext uri="{FF2B5EF4-FFF2-40B4-BE49-F238E27FC236}">
                <a16:creationId xmlns:a16="http://schemas.microsoft.com/office/drawing/2014/main" id="{5CA5CE1D-AD33-4F60-A691-70042ECDAD2E}"/>
              </a:ext>
            </a:extLst>
          </p:cNvPr>
          <p:cNvSpPr/>
          <p:nvPr/>
        </p:nvSpPr>
        <p:spPr>
          <a:xfrm>
            <a:off x="2790883" y="4646291"/>
            <a:ext cx="5381625" cy="461665"/>
          </a:xfrm>
          <a:prstGeom prst="rect">
            <a:avLst/>
          </a:prstGeom>
        </p:spPr>
        <p:txBody>
          <a:bodyPr wrap="square">
            <a:spAutoFit/>
          </a:bodyPr>
          <a:lstStyle/>
          <a:p>
            <a:pPr lvl="1" defTabSz="342900">
              <a:buClr>
                <a:srgbClr val="D16349"/>
              </a:buClr>
            </a:pPr>
            <a:r>
              <a:rPr lang="en-US" altLang="zh-TW" sz="2400" dirty="0">
                <a:solidFill>
                  <a:srgbClr val="7030A0"/>
                </a:solidFill>
                <a:latin typeface="標楷體" panose="03000509000000000000" pitchFamily="65" charset="-120"/>
                <a:ea typeface="標楷體" panose="03000509000000000000" pitchFamily="65" charset="-120"/>
              </a:rPr>
              <a:t>~</a:t>
            </a:r>
            <a:r>
              <a:rPr lang="zh-TW" altLang="en-US" sz="2400" dirty="0">
                <a:solidFill>
                  <a:srgbClr val="7030A0"/>
                </a:solidFill>
                <a:latin typeface="標楷體" panose="03000509000000000000" pitchFamily="65" charset="-120"/>
                <a:ea typeface="標楷體" panose="03000509000000000000" pitchFamily="65" charset="-120"/>
              </a:rPr>
              <a:t>以上注意事項懇請家長共同配合</a:t>
            </a:r>
            <a:r>
              <a:rPr lang="en-US" altLang="zh-TW" sz="2400" dirty="0">
                <a:solidFill>
                  <a:srgbClr val="7030A0"/>
                </a:solidFill>
                <a:latin typeface="標楷體" panose="03000509000000000000" pitchFamily="65" charset="-120"/>
                <a:ea typeface="標楷體" panose="03000509000000000000" pitchFamily="65" charset="-120"/>
              </a:rPr>
              <a:t>~</a:t>
            </a:r>
          </a:p>
        </p:txBody>
      </p:sp>
      <p:grpSp>
        <p:nvGrpSpPr>
          <p:cNvPr id="18" name="群組 17">
            <a:extLst>
              <a:ext uri="{FF2B5EF4-FFF2-40B4-BE49-F238E27FC236}">
                <a16:creationId xmlns:a16="http://schemas.microsoft.com/office/drawing/2014/main" id="{6F05F23A-E3EC-4711-8999-7E492C489CCC}"/>
              </a:ext>
            </a:extLst>
          </p:cNvPr>
          <p:cNvGrpSpPr/>
          <p:nvPr/>
        </p:nvGrpSpPr>
        <p:grpSpPr>
          <a:xfrm>
            <a:off x="4038478" y="0"/>
            <a:ext cx="5105522" cy="918507"/>
            <a:chOff x="4469082" y="81755"/>
            <a:chExt cx="4605068" cy="1179193"/>
          </a:xfrm>
        </p:grpSpPr>
        <p:grpSp>
          <p:nvGrpSpPr>
            <p:cNvPr id="19" name="群組 18">
              <a:extLst>
                <a:ext uri="{FF2B5EF4-FFF2-40B4-BE49-F238E27FC236}">
                  <a16:creationId xmlns:a16="http://schemas.microsoft.com/office/drawing/2014/main" id="{32BD1D19-2707-4759-9273-57A8576BF3BF}"/>
                </a:ext>
              </a:extLst>
            </p:cNvPr>
            <p:cNvGrpSpPr/>
            <p:nvPr/>
          </p:nvGrpSpPr>
          <p:grpSpPr>
            <a:xfrm>
              <a:off x="4469082" y="81755"/>
              <a:ext cx="4605068" cy="590550"/>
              <a:chOff x="4469082" y="81755"/>
              <a:chExt cx="4605068" cy="590550"/>
            </a:xfrm>
          </p:grpSpPr>
          <p:grpSp>
            <p:nvGrpSpPr>
              <p:cNvPr id="22" name="群組 21">
                <a:extLst>
                  <a:ext uri="{FF2B5EF4-FFF2-40B4-BE49-F238E27FC236}">
                    <a16:creationId xmlns:a16="http://schemas.microsoft.com/office/drawing/2014/main" id="{9F6125AF-062F-452C-8003-F3FC7B3A1B12}"/>
                  </a:ext>
                </a:extLst>
              </p:cNvPr>
              <p:cNvGrpSpPr/>
              <p:nvPr/>
            </p:nvGrpSpPr>
            <p:grpSpPr>
              <a:xfrm>
                <a:off x="4469082" y="81755"/>
                <a:ext cx="4605068" cy="590550"/>
                <a:chOff x="1865582" y="377030"/>
                <a:chExt cx="4605068" cy="590550"/>
              </a:xfrm>
            </p:grpSpPr>
            <p:sp>
              <p:nvSpPr>
                <p:cNvPr id="27" name="箭號: ＞形 26">
                  <a:extLst>
                    <a:ext uri="{FF2B5EF4-FFF2-40B4-BE49-F238E27FC236}">
                      <a16:creationId xmlns:a16="http://schemas.microsoft.com/office/drawing/2014/main" id="{1742744A-0389-4B04-868A-D15CC2C4EE08}"/>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28" name="箭號: ＞形 27">
                  <a:extLst>
                    <a:ext uri="{FF2B5EF4-FFF2-40B4-BE49-F238E27FC236}">
                      <a16:creationId xmlns:a16="http://schemas.microsoft.com/office/drawing/2014/main" id="{F5296399-49F2-4AB0-9F92-0CDC2E01775E}"/>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29" name="箭號: ＞形 28">
                  <a:extLst>
                    <a:ext uri="{FF2B5EF4-FFF2-40B4-BE49-F238E27FC236}">
                      <a16:creationId xmlns:a16="http://schemas.microsoft.com/office/drawing/2014/main" id="{87E09CC0-7256-427C-902B-B0B09165954E}"/>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30" name="箭號: ＞形 29">
                  <a:extLst>
                    <a:ext uri="{FF2B5EF4-FFF2-40B4-BE49-F238E27FC236}">
                      <a16:creationId xmlns:a16="http://schemas.microsoft.com/office/drawing/2014/main" id="{99315CBE-4F7C-4F3C-AE30-7C5398903A8E}"/>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grpSp>
          <p:sp>
            <p:nvSpPr>
              <p:cNvPr id="23" name="文字方塊 22">
                <a:extLst>
                  <a:ext uri="{FF2B5EF4-FFF2-40B4-BE49-F238E27FC236}">
                    <a16:creationId xmlns:a16="http://schemas.microsoft.com/office/drawing/2014/main" id="{0C4AEB8B-9486-4B9E-AA66-48E2E3192DEC}"/>
                  </a:ext>
                </a:extLst>
              </p:cNvPr>
              <p:cNvSpPr txBox="1"/>
              <p:nvPr/>
            </p:nvSpPr>
            <p:spPr>
              <a:xfrm>
                <a:off x="4737101"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教務處</a:t>
                </a:r>
              </a:p>
            </p:txBody>
          </p:sp>
          <p:sp>
            <p:nvSpPr>
              <p:cNvPr id="24" name="文字方塊 23">
                <a:extLst>
                  <a:ext uri="{FF2B5EF4-FFF2-40B4-BE49-F238E27FC236}">
                    <a16:creationId xmlns:a16="http://schemas.microsoft.com/office/drawing/2014/main" id="{A9A05FBB-EAAA-4C3C-B570-068BEC1BC1C6}"/>
                  </a:ext>
                </a:extLst>
              </p:cNvPr>
              <p:cNvSpPr txBox="1"/>
              <p:nvPr/>
            </p:nvSpPr>
            <p:spPr>
              <a:xfrm>
                <a:off x="5770833" y="192364"/>
                <a:ext cx="876300" cy="323964"/>
              </a:xfrm>
              <a:prstGeom prst="rect">
                <a:avLst/>
              </a:prstGeom>
              <a:noFill/>
            </p:spPr>
            <p:txBody>
              <a:bodyPr wrap="square" rtlCol="0">
                <a:spAutoFit/>
              </a:bodyPr>
              <a:lstStyle/>
              <a:p>
                <a:pP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學務處</a:t>
                </a:r>
              </a:p>
            </p:txBody>
          </p:sp>
          <p:sp>
            <p:nvSpPr>
              <p:cNvPr id="25" name="文字方塊 24">
                <a:extLst>
                  <a:ext uri="{FF2B5EF4-FFF2-40B4-BE49-F238E27FC236}">
                    <a16:creationId xmlns:a16="http://schemas.microsoft.com/office/drawing/2014/main" id="{0EB39C07-0F82-4CC3-AAD9-77A0469D572F}"/>
                  </a:ext>
                </a:extLst>
              </p:cNvPr>
              <p:cNvSpPr txBox="1"/>
              <p:nvPr/>
            </p:nvSpPr>
            <p:spPr>
              <a:xfrm>
                <a:off x="6894782"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總務處</a:t>
                </a:r>
              </a:p>
            </p:txBody>
          </p:sp>
          <p:sp>
            <p:nvSpPr>
              <p:cNvPr id="26" name="文字方塊 25">
                <a:extLst>
                  <a:ext uri="{FF2B5EF4-FFF2-40B4-BE49-F238E27FC236}">
                    <a16:creationId xmlns:a16="http://schemas.microsoft.com/office/drawing/2014/main" id="{BD784597-8B73-42A8-ABD3-DBDE30F72944}"/>
                  </a:ext>
                </a:extLst>
              </p:cNvPr>
              <p:cNvSpPr txBox="1"/>
              <p:nvPr/>
            </p:nvSpPr>
            <p:spPr>
              <a:xfrm>
                <a:off x="7948103" y="183630"/>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輔導室</a:t>
                </a:r>
              </a:p>
            </p:txBody>
          </p:sp>
        </p:grpSp>
        <p:cxnSp>
          <p:nvCxnSpPr>
            <p:cNvPr id="20" name="接點: 肘形 19">
              <a:extLst>
                <a:ext uri="{FF2B5EF4-FFF2-40B4-BE49-F238E27FC236}">
                  <a16:creationId xmlns:a16="http://schemas.microsoft.com/office/drawing/2014/main" id="{132314F1-B3ED-4C78-8493-1532ECBC1C5E}"/>
                </a:ext>
              </a:extLst>
            </p:cNvPr>
            <p:cNvCxnSpPr>
              <a:cxnSpLocks/>
            </p:cNvCxnSpPr>
            <p:nvPr/>
          </p:nvCxnSpPr>
          <p:spPr>
            <a:xfrm rot="16200000" flipH="1">
              <a:off x="6167969" y="720802"/>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矩形: 圓角 20">
              <a:extLst>
                <a:ext uri="{FF2B5EF4-FFF2-40B4-BE49-F238E27FC236}">
                  <a16:creationId xmlns:a16="http://schemas.microsoft.com/office/drawing/2014/main" id="{947C331E-56ED-4D08-B1D1-890F1E00FC55}"/>
                </a:ext>
              </a:extLst>
            </p:cNvPr>
            <p:cNvSpPr/>
            <p:nvPr/>
          </p:nvSpPr>
          <p:spPr>
            <a:xfrm>
              <a:off x="6460467" y="806527"/>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生教組</a:t>
              </a:r>
            </a:p>
          </p:txBody>
        </p:sp>
      </p:grpSp>
    </p:spTree>
    <p:extLst>
      <p:ext uri="{BB962C8B-B14F-4D97-AF65-F5344CB8AC3E}">
        <p14:creationId xmlns:p14="http://schemas.microsoft.com/office/powerpoint/2010/main" val="1398576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a:extLst>
              <a:ext uri="{FF2B5EF4-FFF2-40B4-BE49-F238E27FC236}">
                <a16:creationId xmlns:a16="http://schemas.microsoft.com/office/drawing/2014/main" id="{CB74D8F5-050E-4173-80C1-02C489E531EE}"/>
              </a:ext>
            </a:extLst>
          </p:cNvPr>
          <p:cNvSpPr txBox="1">
            <a:spLocks/>
          </p:cNvSpPr>
          <p:nvPr/>
        </p:nvSpPr>
        <p:spPr>
          <a:xfrm>
            <a:off x="840332" y="949247"/>
            <a:ext cx="7300492" cy="4294757"/>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marL="342900" lvl="0" indent="-342900" algn="l">
              <a:buFont typeface="Wingdings 3" charset="2"/>
              <a:buChar char=""/>
            </a:pPr>
            <a:r>
              <a:rPr lang="zh-TW" altLang="en-US" sz="2800" dirty="0">
                <a:solidFill>
                  <a:srgbClr val="0070C0"/>
                </a:solidFill>
                <a:latin typeface="標楷體" panose="03000509000000000000" pitchFamily="65" charset="-120"/>
                <a:ea typeface="標楷體" panose="03000509000000000000" pitchFamily="65" charset="-120"/>
              </a:rPr>
              <a:t>生教組</a:t>
            </a:r>
            <a:r>
              <a:rPr lang="en-US" altLang="zh-TW" sz="2800" dirty="0">
                <a:solidFill>
                  <a:srgbClr val="0070C0"/>
                </a:solidFill>
                <a:latin typeface="標楷體" panose="03000509000000000000" pitchFamily="65" charset="-120"/>
                <a:ea typeface="標楷體" panose="03000509000000000000" pitchFamily="65" charset="-120"/>
              </a:rPr>
              <a:t>-</a:t>
            </a:r>
            <a:r>
              <a:rPr lang="zh-TW" altLang="en-US" sz="2800" dirty="0">
                <a:solidFill>
                  <a:srgbClr val="0070C0"/>
                </a:solidFill>
                <a:latin typeface="標楷體" panose="03000509000000000000" pitchFamily="65" charset="-120"/>
                <a:ea typeface="標楷體" panose="03000509000000000000" pitchFamily="65" charset="-120"/>
              </a:rPr>
              <a:t>學生非放學時間離校流程</a:t>
            </a:r>
            <a:endParaRPr lang="en-US" altLang="zh-TW" sz="2800" dirty="0">
              <a:solidFill>
                <a:srgbClr val="0070C0"/>
              </a:solidFill>
              <a:latin typeface="標楷體" panose="03000509000000000000" pitchFamily="65" charset="-120"/>
              <a:ea typeface="標楷體" panose="03000509000000000000" pitchFamily="65" charset="-120"/>
            </a:endParaRPr>
          </a:p>
          <a:p>
            <a:pPr lvl="0" algn="l"/>
            <a:endParaRPr lang="zh-TW" altLang="en-US" sz="1000" dirty="0">
              <a:solidFill>
                <a:srgbClr val="0070C0"/>
              </a:solidFill>
              <a:latin typeface="標楷體" panose="03000509000000000000" pitchFamily="65" charset="-120"/>
              <a:ea typeface="標楷體" panose="03000509000000000000" pitchFamily="65" charset="-120"/>
            </a:endParaRPr>
          </a:p>
          <a:p>
            <a:pPr marL="914400" lvl="1" indent="-457200" algn="l">
              <a:buFont typeface="Wingdings" panose="05000000000000000000" pitchFamily="2" charset="2"/>
              <a:buChar char="u"/>
            </a:pPr>
            <a:r>
              <a:rPr lang="zh-TW" altLang="en-US" sz="2000" dirty="0">
                <a:solidFill>
                  <a:srgbClr val="FF0000"/>
                </a:solidFill>
                <a:latin typeface="標楷體" panose="03000509000000000000" pitchFamily="65" charset="-120"/>
                <a:ea typeface="標楷體" panose="03000509000000000000" pitchFamily="65" charset="-120"/>
              </a:rPr>
              <a:t>病假</a:t>
            </a:r>
            <a:r>
              <a:rPr lang="en-US" altLang="zh-TW" sz="2000" dirty="0">
                <a:solidFill>
                  <a:srgbClr val="FF0000"/>
                </a:solidFill>
                <a:latin typeface="標楷體" panose="03000509000000000000" pitchFamily="65" charset="-120"/>
                <a:ea typeface="標楷體" panose="03000509000000000000" pitchFamily="65" charset="-120"/>
              </a:rPr>
              <a:t>:</a:t>
            </a:r>
            <a:r>
              <a:rPr lang="zh-TW" altLang="en-US" sz="2000" dirty="0">
                <a:solidFill>
                  <a:schemeClr val="tx1"/>
                </a:solidFill>
                <a:latin typeface="標楷體" panose="03000509000000000000" pitchFamily="65" charset="-120"/>
                <a:ea typeface="標楷體" panose="03000509000000000000" pitchFamily="65" charset="-120"/>
              </a:rPr>
              <a:t>家長先知會警衛，由警衛打電話聯絡保健室確認是否有學生須回家。確認無誤，由護理師陪同學生至南大門確認是自己的家長並請家長於外出假條家長欄處簽名，交給警衛確認後才可放行，以確保學童安全。</a:t>
            </a:r>
          </a:p>
          <a:p>
            <a:pPr marL="914400" lvl="1" indent="-457200" algn="l">
              <a:buFont typeface="Wingdings" panose="05000000000000000000" pitchFamily="2" charset="2"/>
              <a:buChar char="u"/>
            </a:pPr>
            <a:r>
              <a:rPr lang="zh-TW" altLang="en-US" sz="2000" dirty="0">
                <a:solidFill>
                  <a:srgbClr val="FF0000"/>
                </a:solidFill>
                <a:latin typeface="標楷體" panose="03000509000000000000" pitchFamily="65" charset="-120"/>
                <a:ea typeface="標楷體" panose="03000509000000000000" pitchFamily="65" charset="-120"/>
              </a:rPr>
              <a:t>事假</a:t>
            </a:r>
            <a:r>
              <a:rPr lang="en-US" altLang="zh-TW" sz="2000" dirty="0">
                <a:solidFill>
                  <a:srgbClr val="FF0000"/>
                </a:solidFill>
                <a:latin typeface="標楷體" panose="03000509000000000000" pitchFamily="65" charset="-120"/>
                <a:ea typeface="標楷體" panose="03000509000000000000" pitchFamily="65" charset="-120"/>
              </a:rPr>
              <a:t>:</a:t>
            </a:r>
            <a:r>
              <a:rPr lang="zh-TW" altLang="en-US" sz="2000" dirty="0">
                <a:solidFill>
                  <a:schemeClr val="tx1"/>
                </a:solidFill>
                <a:latin typeface="標楷體" panose="03000509000000000000" pitchFamily="65" charset="-120"/>
                <a:ea typeface="標楷體" panose="03000509000000000000" pitchFamily="65" charset="-120"/>
              </a:rPr>
              <a:t>家長先知會警衛，由警衛打電話聯絡班導師確認無誤，請學生攜帶外出假條至警衛室確認是自己的家長並請家長於外出假條家長欄處簽名，警衛確認後才可放行，以確保學童安全。</a:t>
            </a:r>
          </a:p>
          <a:p>
            <a:pPr marL="914400" lvl="1" indent="-457200" algn="l">
              <a:buFont typeface="Wingdings" panose="05000000000000000000" pitchFamily="2" charset="2"/>
              <a:buChar char="u"/>
            </a:pPr>
            <a:r>
              <a:rPr lang="zh-TW" altLang="en-US" sz="2000" dirty="0">
                <a:solidFill>
                  <a:schemeClr val="tx1"/>
                </a:solidFill>
                <a:highlight>
                  <a:srgbClr val="FFFF00"/>
                </a:highlight>
                <a:latin typeface="標楷體" panose="03000509000000000000" pitchFamily="65" charset="-120"/>
                <a:ea typeface="標楷體" panose="03000509000000000000" pitchFamily="65" charset="-120"/>
              </a:rPr>
              <a:t>家長若要送東西給學生</a:t>
            </a:r>
            <a:r>
              <a:rPr lang="zh-TW" altLang="en-US" sz="2000" dirty="0">
                <a:solidFill>
                  <a:schemeClr val="tx1"/>
                </a:solidFill>
                <a:latin typeface="標楷體" panose="03000509000000000000" pitchFamily="65" charset="-120"/>
                <a:ea typeface="標楷體" panose="03000509000000000000" pitchFamily="65" charset="-120"/>
              </a:rPr>
              <a:t>，請將物品放置警衛室，由警衛通知該生班導師，請導師通知學生下課時至警衛室領取</a:t>
            </a:r>
          </a:p>
          <a:p>
            <a:pPr marL="342900" lvl="0" indent="-342900" algn="l">
              <a:buClr>
                <a:srgbClr val="D16349"/>
              </a:buClr>
              <a:buFont typeface="Wingdings 3" charset="2"/>
              <a:buChar char=""/>
            </a:pPr>
            <a:endParaRPr lang="en-US" altLang="zh-TW" sz="2800" dirty="0">
              <a:solidFill>
                <a:srgbClr val="0070C0"/>
              </a:solidFill>
              <a:latin typeface="標楷體" panose="03000509000000000000" pitchFamily="65" charset="-120"/>
              <a:ea typeface="標楷體" panose="03000509000000000000" pitchFamily="65" charset="-120"/>
            </a:endParaRPr>
          </a:p>
        </p:txBody>
      </p:sp>
      <p:grpSp>
        <p:nvGrpSpPr>
          <p:cNvPr id="4" name="群組 3">
            <a:extLst>
              <a:ext uri="{FF2B5EF4-FFF2-40B4-BE49-F238E27FC236}">
                <a16:creationId xmlns:a16="http://schemas.microsoft.com/office/drawing/2014/main" id="{E4BF4E7B-CF19-4005-A570-3C22FFB035DA}"/>
              </a:ext>
            </a:extLst>
          </p:cNvPr>
          <p:cNvGrpSpPr/>
          <p:nvPr/>
        </p:nvGrpSpPr>
        <p:grpSpPr>
          <a:xfrm>
            <a:off x="4038478" y="0"/>
            <a:ext cx="5105522" cy="918507"/>
            <a:chOff x="4469082" y="81755"/>
            <a:chExt cx="4605068" cy="1179193"/>
          </a:xfrm>
        </p:grpSpPr>
        <p:grpSp>
          <p:nvGrpSpPr>
            <p:cNvPr id="7" name="群組 6">
              <a:extLst>
                <a:ext uri="{FF2B5EF4-FFF2-40B4-BE49-F238E27FC236}">
                  <a16:creationId xmlns:a16="http://schemas.microsoft.com/office/drawing/2014/main" id="{5826621B-F98F-42AD-AA29-C9A8B12C7F90}"/>
                </a:ext>
              </a:extLst>
            </p:cNvPr>
            <p:cNvGrpSpPr/>
            <p:nvPr/>
          </p:nvGrpSpPr>
          <p:grpSpPr>
            <a:xfrm>
              <a:off x="4469082" y="81755"/>
              <a:ext cx="4605068" cy="590550"/>
              <a:chOff x="4469082" y="81755"/>
              <a:chExt cx="4605068" cy="590550"/>
            </a:xfrm>
          </p:grpSpPr>
          <p:grpSp>
            <p:nvGrpSpPr>
              <p:cNvPr id="10" name="群組 9">
                <a:extLst>
                  <a:ext uri="{FF2B5EF4-FFF2-40B4-BE49-F238E27FC236}">
                    <a16:creationId xmlns:a16="http://schemas.microsoft.com/office/drawing/2014/main" id="{B30E6ADB-5D40-4AD7-9999-06181E511521}"/>
                  </a:ext>
                </a:extLst>
              </p:cNvPr>
              <p:cNvGrpSpPr/>
              <p:nvPr/>
            </p:nvGrpSpPr>
            <p:grpSpPr>
              <a:xfrm>
                <a:off x="4469082" y="81755"/>
                <a:ext cx="4605068" cy="590550"/>
                <a:chOff x="1865582" y="377030"/>
                <a:chExt cx="4605068" cy="590550"/>
              </a:xfrm>
            </p:grpSpPr>
            <p:sp>
              <p:nvSpPr>
                <p:cNvPr id="15" name="箭號: ＞形 14">
                  <a:extLst>
                    <a:ext uri="{FF2B5EF4-FFF2-40B4-BE49-F238E27FC236}">
                      <a16:creationId xmlns:a16="http://schemas.microsoft.com/office/drawing/2014/main" id="{5A57B612-85DF-4FE7-B74E-1D8C6D7765F4}"/>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16" name="箭號: ＞形 15">
                  <a:extLst>
                    <a:ext uri="{FF2B5EF4-FFF2-40B4-BE49-F238E27FC236}">
                      <a16:creationId xmlns:a16="http://schemas.microsoft.com/office/drawing/2014/main" id="{1C3CABAC-11D2-4C0C-AB2B-A2C50FB5CE6F}"/>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17" name="箭號: ＞形 16">
                  <a:extLst>
                    <a:ext uri="{FF2B5EF4-FFF2-40B4-BE49-F238E27FC236}">
                      <a16:creationId xmlns:a16="http://schemas.microsoft.com/office/drawing/2014/main" id="{AC3A7604-1C08-4522-9F5E-D5561752BC5D}"/>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18" name="箭號: ＞形 17">
                  <a:extLst>
                    <a:ext uri="{FF2B5EF4-FFF2-40B4-BE49-F238E27FC236}">
                      <a16:creationId xmlns:a16="http://schemas.microsoft.com/office/drawing/2014/main" id="{72F51666-1F3D-42BA-A6C4-9FFEFC6CB94E}"/>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grpSp>
          <p:sp>
            <p:nvSpPr>
              <p:cNvPr id="11" name="文字方塊 10">
                <a:extLst>
                  <a:ext uri="{FF2B5EF4-FFF2-40B4-BE49-F238E27FC236}">
                    <a16:creationId xmlns:a16="http://schemas.microsoft.com/office/drawing/2014/main" id="{E3196E56-1D6F-4094-B580-CC341877E035}"/>
                  </a:ext>
                </a:extLst>
              </p:cNvPr>
              <p:cNvSpPr txBox="1"/>
              <p:nvPr/>
            </p:nvSpPr>
            <p:spPr>
              <a:xfrm>
                <a:off x="4737101"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教務處</a:t>
                </a:r>
              </a:p>
            </p:txBody>
          </p:sp>
          <p:sp>
            <p:nvSpPr>
              <p:cNvPr id="12" name="文字方塊 11">
                <a:extLst>
                  <a:ext uri="{FF2B5EF4-FFF2-40B4-BE49-F238E27FC236}">
                    <a16:creationId xmlns:a16="http://schemas.microsoft.com/office/drawing/2014/main" id="{2CAC3271-5207-4932-B59E-CDADD5BCB067}"/>
                  </a:ext>
                </a:extLst>
              </p:cNvPr>
              <p:cNvSpPr txBox="1"/>
              <p:nvPr/>
            </p:nvSpPr>
            <p:spPr>
              <a:xfrm>
                <a:off x="5770833" y="192364"/>
                <a:ext cx="876300" cy="323964"/>
              </a:xfrm>
              <a:prstGeom prst="rect">
                <a:avLst/>
              </a:prstGeom>
              <a:noFill/>
            </p:spPr>
            <p:txBody>
              <a:bodyPr wrap="square" rtlCol="0">
                <a:spAutoFit/>
              </a:bodyPr>
              <a:lstStyle/>
              <a:p>
                <a:pP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學務處</a:t>
                </a:r>
              </a:p>
            </p:txBody>
          </p:sp>
          <p:sp>
            <p:nvSpPr>
              <p:cNvPr id="13" name="文字方塊 12">
                <a:extLst>
                  <a:ext uri="{FF2B5EF4-FFF2-40B4-BE49-F238E27FC236}">
                    <a16:creationId xmlns:a16="http://schemas.microsoft.com/office/drawing/2014/main" id="{732688B9-9108-4CA8-9E28-ED78A83EBA91}"/>
                  </a:ext>
                </a:extLst>
              </p:cNvPr>
              <p:cNvSpPr txBox="1"/>
              <p:nvPr/>
            </p:nvSpPr>
            <p:spPr>
              <a:xfrm>
                <a:off x="6894782"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總務處</a:t>
                </a:r>
              </a:p>
            </p:txBody>
          </p:sp>
          <p:sp>
            <p:nvSpPr>
              <p:cNvPr id="14" name="文字方塊 13">
                <a:extLst>
                  <a:ext uri="{FF2B5EF4-FFF2-40B4-BE49-F238E27FC236}">
                    <a16:creationId xmlns:a16="http://schemas.microsoft.com/office/drawing/2014/main" id="{CCC99F73-9F61-4CDA-B1E8-EB07B6E5B021}"/>
                  </a:ext>
                </a:extLst>
              </p:cNvPr>
              <p:cNvSpPr txBox="1"/>
              <p:nvPr/>
            </p:nvSpPr>
            <p:spPr>
              <a:xfrm>
                <a:off x="7948103" y="183630"/>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輔導室</a:t>
                </a:r>
              </a:p>
            </p:txBody>
          </p:sp>
        </p:grpSp>
        <p:cxnSp>
          <p:nvCxnSpPr>
            <p:cNvPr id="8" name="接點: 肘形 7">
              <a:extLst>
                <a:ext uri="{FF2B5EF4-FFF2-40B4-BE49-F238E27FC236}">
                  <a16:creationId xmlns:a16="http://schemas.microsoft.com/office/drawing/2014/main" id="{FD7C423D-8960-42FC-8505-39C4E61B3217}"/>
                </a:ext>
              </a:extLst>
            </p:cNvPr>
            <p:cNvCxnSpPr>
              <a:cxnSpLocks/>
            </p:cNvCxnSpPr>
            <p:nvPr/>
          </p:nvCxnSpPr>
          <p:spPr>
            <a:xfrm rot="16200000" flipH="1">
              <a:off x="6167969" y="720802"/>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矩形: 圓角 8">
              <a:extLst>
                <a:ext uri="{FF2B5EF4-FFF2-40B4-BE49-F238E27FC236}">
                  <a16:creationId xmlns:a16="http://schemas.microsoft.com/office/drawing/2014/main" id="{B50F964B-DE2D-4F38-BE7B-A10FA8936D3D}"/>
                </a:ext>
              </a:extLst>
            </p:cNvPr>
            <p:cNvSpPr/>
            <p:nvPr/>
          </p:nvSpPr>
          <p:spPr>
            <a:xfrm>
              <a:off x="6460467" y="806527"/>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生教組</a:t>
              </a:r>
            </a:p>
          </p:txBody>
        </p:sp>
      </p:grpSp>
    </p:spTree>
    <p:extLst>
      <p:ext uri="{BB962C8B-B14F-4D97-AF65-F5344CB8AC3E}">
        <p14:creationId xmlns:p14="http://schemas.microsoft.com/office/powerpoint/2010/main" val="2497862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3CCEE15-E999-4A4D-BC22-B20FE33D2E71}"/>
              </a:ext>
            </a:extLst>
          </p:cNvPr>
          <p:cNvSpPr>
            <a:spLocks noGrp="1"/>
          </p:cNvSpPr>
          <p:nvPr>
            <p:ph type="ctrTitle"/>
          </p:nvPr>
        </p:nvSpPr>
        <p:spPr>
          <a:xfrm>
            <a:off x="939800" y="1600201"/>
            <a:ext cx="7772400" cy="2387600"/>
          </a:xfrm>
        </p:spPr>
        <p:txBody>
          <a:bodyPr>
            <a:normAutofit/>
          </a:bodyPr>
          <a:lstStyle/>
          <a:p>
            <a:r>
              <a:rPr lang="zh-TW" altLang="en-US" sz="7200" b="1" dirty="0">
                <a:effectLst>
                  <a:outerShdw blurRad="38100" dist="38100" dir="2700000" algn="tl">
                    <a:srgbClr val="000000">
                      <a:alpha val="43137"/>
                    </a:srgbClr>
                  </a:outerShdw>
                </a:effectLst>
              </a:rPr>
              <a:t>教務處業務報告</a:t>
            </a:r>
          </a:p>
        </p:txBody>
      </p:sp>
      <p:sp>
        <p:nvSpPr>
          <p:cNvPr id="3" name="副標題 2">
            <a:extLst>
              <a:ext uri="{FF2B5EF4-FFF2-40B4-BE49-F238E27FC236}">
                <a16:creationId xmlns:a16="http://schemas.microsoft.com/office/drawing/2014/main" id="{331F0565-3B71-44A2-8221-44CC8FA59FA3}"/>
              </a:ext>
            </a:extLst>
          </p:cNvPr>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3457666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E3DE3B-CEE2-4BE5-8CAD-9B84668F919E}"/>
              </a:ext>
            </a:extLst>
          </p:cNvPr>
          <p:cNvSpPr>
            <a:spLocks noGrp="1"/>
          </p:cNvSpPr>
          <p:nvPr>
            <p:ph type="title"/>
          </p:nvPr>
        </p:nvSpPr>
        <p:spPr/>
        <p:txBody>
          <a:bodyPr/>
          <a:lstStyle/>
          <a:p>
            <a:endParaRPr lang="zh-TW" altLang="en-US" dirty="0"/>
          </a:p>
        </p:txBody>
      </p:sp>
      <p:pic>
        <p:nvPicPr>
          <p:cNvPr id="20" name="內容版面配置區 19">
            <a:extLst>
              <a:ext uri="{FF2B5EF4-FFF2-40B4-BE49-F238E27FC236}">
                <a16:creationId xmlns:a16="http://schemas.microsoft.com/office/drawing/2014/main" id="{9EA00D0C-F7D4-4624-9C2F-938875B269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4677" y="1286304"/>
            <a:ext cx="3854196" cy="5469289"/>
          </a:xfrm>
          <a:prstGeom prst="rect">
            <a:avLst/>
          </a:prstGeom>
        </p:spPr>
      </p:pic>
      <p:pic>
        <p:nvPicPr>
          <p:cNvPr id="21" name="圖片 20">
            <a:extLst>
              <a:ext uri="{FF2B5EF4-FFF2-40B4-BE49-F238E27FC236}">
                <a16:creationId xmlns:a16="http://schemas.microsoft.com/office/drawing/2014/main" id="{B87DD58A-0A28-4978-9F1C-5F93C01AF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2201" y="1286304"/>
            <a:ext cx="3854195" cy="5453097"/>
          </a:xfrm>
          <a:prstGeom prst="rect">
            <a:avLst/>
          </a:prstGeom>
        </p:spPr>
      </p:pic>
      <p:grpSp>
        <p:nvGrpSpPr>
          <p:cNvPr id="18" name="群組 17">
            <a:extLst>
              <a:ext uri="{FF2B5EF4-FFF2-40B4-BE49-F238E27FC236}">
                <a16:creationId xmlns:a16="http://schemas.microsoft.com/office/drawing/2014/main" id="{CDF98DCA-E871-4C6C-8E10-418AEE2417DF}"/>
              </a:ext>
            </a:extLst>
          </p:cNvPr>
          <p:cNvGrpSpPr/>
          <p:nvPr/>
        </p:nvGrpSpPr>
        <p:grpSpPr>
          <a:xfrm>
            <a:off x="4038478" y="0"/>
            <a:ext cx="5105522" cy="918507"/>
            <a:chOff x="4469082" y="81755"/>
            <a:chExt cx="4605068" cy="1179193"/>
          </a:xfrm>
        </p:grpSpPr>
        <p:grpSp>
          <p:nvGrpSpPr>
            <p:cNvPr id="19" name="群組 18">
              <a:extLst>
                <a:ext uri="{FF2B5EF4-FFF2-40B4-BE49-F238E27FC236}">
                  <a16:creationId xmlns:a16="http://schemas.microsoft.com/office/drawing/2014/main" id="{09FBFD8E-E587-4FF8-80D9-644A179E701F}"/>
                </a:ext>
              </a:extLst>
            </p:cNvPr>
            <p:cNvGrpSpPr/>
            <p:nvPr/>
          </p:nvGrpSpPr>
          <p:grpSpPr>
            <a:xfrm>
              <a:off x="4469082" y="81755"/>
              <a:ext cx="4605068" cy="590550"/>
              <a:chOff x="4469082" y="81755"/>
              <a:chExt cx="4605068" cy="590550"/>
            </a:xfrm>
          </p:grpSpPr>
          <p:grpSp>
            <p:nvGrpSpPr>
              <p:cNvPr id="24" name="群組 23">
                <a:extLst>
                  <a:ext uri="{FF2B5EF4-FFF2-40B4-BE49-F238E27FC236}">
                    <a16:creationId xmlns:a16="http://schemas.microsoft.com/office/drawing/2014/main" id="{F88B1EA2-E31E-4267-BD91-D9EAEC501ED9}"/>
                  </a:ext>
                </a:extLst>
              </p:cNvPr>
              <p:cNvGrpSpPr/>
              <p:nvPr/>
            </p:nvGrpSpPr>
            <p:grpSpPr>
              <a:xfrm>
                <a:off x="4469082" y="81755"/>
                <a:ext cx="4605068" cy="590550"/>
                <a:chOff x="1865582" y="377030"/>
                <a:chExt cx="4605068" cy="590550"/>
              </a:xfrm>
            </p:grpSpPr>
            <p:sp>
              <p:nvSpPr>
                <p:cNvPr id="29" name="箭號: ＞形 28">
                  <a:extLst>
                    <a:ext uri="{FF2B5EF4-FFF2-40B4-BE49-F238E27FC236}">
                      <a16:creationId xmlns:a16="http://schemas.microsoft.com/office/drawing/2014/main" id="{A461FB4F-7279-4FB4-BF2F-40429D5808B3}"/>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30" name="箭號: ＞形 29">
                  <a:extLst>
                    <a:ext uri="{FF2B5EF4-FFF2-40B4-BE49-F238E27FC236}">
                      <a16:creationId xmlns:a16="http://schemas.microsoft.com/office/drawing/2014/main" id="{6913380E-2CFF-428A-B378-893D602C1695}"/>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31" name="箭號: ＞形 30">
                  <a:extLst>
                    <a:ext uri="{FF2B5EF4-FFF2-40B4-BE49-F238E27FC236}">
                      <a16:creationId xmlns:a16="http://schemas.microsoft.com/office/drawing/2014/main" id="{C626910A-9F38-4920-A86E-C1AA8B983FE3}"/>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32" name="箭號: ＞形 31">
                  <a:extLst>
                    <a:ext uri="{FF2B5EF4-FFF2-40B4-BE49-F238E27FC236}">
                      <a16:creationId xmlns:a16="http://schemas.microsoft.com/office/drawing/2014/main" id="{5236A387-B1A1-468F-8EDC-B353B0070A58}"/>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grpSp>
          <p:sp>
            <p:nvSpPr>
              <p:cNvPr id="25" name="文字方塊 24">
                <a:extLst>
                  <a:ext uri="{FF2B5EF4-FFF2-40B4-BE49-F238E27FC236}">
                    <a16:creationId xmlns:a16="http://schemas.microsoft.com/office/drawing/2014/main" id="{2F5B4CA2-8CA9-46B3-AEDA-420733A56F39}"/>
                  </a:ext>
                </a:extLst>
              </p:cNvPr>
              <p:cNvSpPr txBox="1"/>
              <p:nvPr/>
            </p:nvSpPr>
            <p:spPr>
              <a:xfrm>
                <a:off x="4737101"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教務處</a:t>
                </a:r>
              </a:p>
            </p:txBody>
          </p:sp>
          <p:sp>
            <p:nvSpPr>
              <p:cNvPr id="26" name="文字方塊 25">
                <a:extLst>
                  <a:ext uri="{FF2B5EF4-FFF2-40B4-BE49-F238E27FC236}">
                    <a16:creationId xmlns:a16="http://schemas.microsoft.com/office/drawing/2014/main" id="{AD2AE7B0-C321-47F5-9C47-0F86F6537FC0}"/>
                  </a:ext>
                </a:extLst>
              </p:cNvPr>
              <p:cNvSpPr txBox="1"/>
              <p:nvPr/>
            </p:nvSpPr>
            <p:spPr>
              <a:xfrm>
                <a:off x="5770833" y="192364"/>
                <a:ext cx="876300" cy="323964"/>
              </a:xfrm>
              <a:prstGeom prst="rect">
                <a:avLst/>
              </a:prstGeom>
              <a:noFill/>
            </p:spPr>
            <p:txBody>
              <a:bodyPr wrap="square" rtlCol="0">
                <a:spAutoFit/>
              </a:bodyPr>
              <a:lstStyle/>
              <a:p>
                <a:pP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學務處</a:t>
                </a:r>
              </a:p>
            </p:txBody>
          </p:sp>
          <p:sp>
            <p:nvSpPr>
              <p:cNvPr id="27" name="文字方塊 26">
                <a:extLst>
                  <a:ext uri="{FF2B5EF4-FFF2-40B4-BE49-F238E27FC236}">
                    <a16:creationId xmlns:a16="http://schemas.microsoft.com/office/drawing/2014/main" id="{939B0B94-B0FB-4106-BFB9-E5D510E4FF68}"/>
                  </a:ext>
                </a:extLst>
              </p:cNvPr>
              <p:cNvSpPr txBox="1"/>
              <p:nvPr/>
            </p:nvSpPr>
            <p:spPr>
              <a:xfrm>
                <a:off x="6894782"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總務處</a:t>
                </a:r>
              </a:p>
            </p:txBody>
          </p:sp>
          <p:sp>
            <p:nvSpPr>
              <p:cNvPr id="28" name="文字方塊 27">
                <a:extLst>
                  <a:ext uri="{FF2B5EF4-FFF2-40B4-BE49-F238E27FC236}">
                    <a16:creationId xmlns:a16="http://schemas.microsoft.com/office/drawing/2014/main" id="{BA7038F8-0FBF-4A62-B649-A622594AC17C}"/>
                  </a:ext>
                </a:extLst>
              </p:cNvPr>
              <p:cNvSpPr txBox="1"/>
              <p:nvPr/>
            </p:nvSpPr>
            <p:spPr>
              <a:xfrm>
                <a:off x="7948103" y="183630"/>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輔導室</a:t>
                </a:r>
              </a:p>
            </p:txBody>
          </p:sp>
        </p:grpSp>
        <p:cxnSp>
          <p:nvCxnSpPr>
            <p:cNvPr id="22" name="接點: 肘形 21">
              <a:extLst>
                <a:ext uri="{FF2B5EF4-FFF2-40B4-BE49-F238E27FC236}">
                  <a16:creationId xmlns:a16="http://schemas.microsoft.com/office/drawing/2014/main" id="{FAAE15A2-0C2C-44D0-82A5-4E03E929AB1D}"/>
                </a:ext>
              </a:extLst>
            </p:cNvPr>
            <p:cNvCxnSpPr>
              <a:cxnSpLocks/>
            </p:cNvCxnSpPr>
            <p:nvPr/>
          </p:nvCxnSpPr>
          <p:spPr>
            <a:xfrm rot="16200000" flipH="1">
              <a:off x="6167969" y="720802"/>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矩形: 圓角 22">
              <a:extLst>
                <a:ext uri="{FF2B5EF4-FFF2-40B4-BE49-F238E27FC236}">
                  <a16:creationId xmlns:a16="http://schemas.microsoft.com/office/drawing/2014/main" id="{090D647E-23F5-4832-88F8-974CF3F1D324}"/>
                </a:ext>
              </a:extLst>
            </p:cNvPr>
            <p:cNvSpPr/>
            <p:nvPr/>
          </p:nvSpPr>
          <p:spPr>
            <a:xfrm>
              <a:off x="6460467" y="806527"/>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生教組</a:t>
              </a:r>
            </a:p>
          </p:txBody>
        </p:sp>
      </p:grpSp>
    </p:spTree>
    <p:extLst>
      <p:ext uri="{BB962C8B-B14F-4D97-AF65-F5344CB8AC3E}">
        <p14:creationId xmlns:p14="http://schemas.microsoft.com/office/powerpoint/2010/main" val="381921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群組 17">
            <a:extLst>
              <a:ext uri="{FF2B5EF4-FFF2-40B4-BE49-F238E27FC236}">
                <a16:creationId xmlns:a16="http://schemas.microsoft.com/office/drawing/2014/main" id="{CDF98DCA-E871-4C6C-8E10-418AEE2417DF}"/>
              </a:ext>
            </a:extLst>
          </p:cNvPr>
          <p:cNvGrpSpPr/>
          <p:nvPr/>
        </p:nvGrpSpPr>
        <p:grpSpPr>
          <a:xfrm>
            <a:off x="4038478" y="0"/>
            <a:ext cx="5105522" cy="918507"/>
            <a:chOff x="4469082" y="81755"/>
            <a:chExt cx="4605068" cy="1179193"/>
          </a:xfrm>
        </p:grpSpPr>
        <p:grpSp>
          <p:nvGrpSpPr>
            <p:cNvPr id="19" name="群組 18">
              <a:extLst>
                <a:ext uri="{FF2B5EF4-FFF2-40B4-BE49-F238E27FC236}">
                  <a16:creationId xmlns:a16="http://schemas.microsoft.com/office/drawing/2014/main" id="{09FBFD8E-E587-4FF8-80D9-644A179E701F}"/>
                </a:ext>
              </a:extLst>
            </p:cNvPr>
            <p:cNvGrpSpPr/>
            <p:nvPr/>
          </p:nvGrpSpPr>
          <p:grpSpPr>
            <a:xfrm>
              <a:off x="4469082" y="81755"/>
              <a:ext cx="4605068" cy="590550"/>
              <a:chOff x="4469082" y="81755"/>
              <a:chExt cx="4605068" cy="590550"/>
            </a:xfrm>
          </p:grpSpPr>
          <p:grpSp>
            <p:nvGrpSpPr>
              <p:cNvPr id="24" name="群組 23">
                <a:extLst>
                  <a:ext uri="{FF2B5EF4-FFF2-40B4-BE49-F238E27FC236}">
                    <a16:creationId xmlns:a16="http://schemas.microsoft.com/office/drawing/2014/main" id="{F88B1EA2-E31E-4267-BD91-D9EAEC501ED9}"/>
                  </a:ext>
                </a:extLst>
              </p:cNvPr>
              <p:cNvGrpSpPr/>
              <p:nvPr/>
            </p:nvGrpSpPr>
            <p:grpSpPr>
              <a:xfrm>
                <a:off x="4469082" y="81755"/>
                <a:ext cx="4605068" cy="590550"/>
                <a:chOff x="1865582" y="377030"/>
                <a:chExt cx="4605068" cy="590550"/>
              </a:xfrm>
            </p:grpSpPr>
            <p:sp>
              <p:nvSpPr>
                <p:cNvPr id="29" name="箭號: ＞形 28">
                  <a:extLst>
                    <a:ext uri="{FF2B5EF4-FFF2-40B4-BE49-F238E27FC236}">
                      <a16:creationId xmlns:a16="http://schemas.microsoft.com/office/drawing/2014/main" id="{A461FB4F-7279-4FB4-BF2F-40429D5808B3}"/>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30" name="箭號: ＞形 29">
                  <a:extLst>
                    <a:ext uri="{FF2B5EF4-FFF2-40B4-BE49-F238E27FC236}">
                      <a16:creationId xmlns:a16="http://schemas.microsoft.com/office/drawing/2014/main" id="{6913380E-2CFF-428A-B378-893D602C1695}"/>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31" name="箭號: ＞形 30">
                  <a:extLst>
                    <a:ext uri="{FF2B5EF4-FFF2-40B4-BE49-F238E27FC236}">
                      <a16:creationId xmlns:a16="http://schemas.microsoft.com/office/drawing/2014/main" id="{C626910A-9F38-4920-A86E-C1AA8B983FE3}"/>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32" name="箭號: ＞形 31">
                  <a:extLst>
                    <a:ext uri="{FF2B5EF4-FFF2-40B4-BE49-F238E27FC236}">
                      <a16:creationId xmlns:a16="http://schemas.microsoft.com/office/drawing/2014/main" id="{5236A387-B1A1-468F-8EDC-B353B0070A58}"/>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grpSp>
          <p:sp>
            <p:nvSpPr>
              <p:cNvPr id="25" name="文字方塊 24">
                <a:extLst>
                  <a:ext uri="{FF2B5EF4-FFF2-40B4-BE49-F238E27FC236}">
                    <a16:creationId xmlns:a16="http://schemas.microsoft.com/office/drawing/2014/main" id="{2F5B4CA2-8CA9-46B3-AEDA-420733A56F39}"/>
                  </a:ext>
                </a:extLst>
              </p:cNvPr>
              <p:cNvSpPr txBox="1"/>
              <p:nvPr/>
            </p:nvSpPr>
            <p:spPr>
              <a:xfrm>
                <a:off x="4737101"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教務處</a:t>
                </a:r>
              </a:p>
            </p:txBody>
          </p:sp>
          <p:sp>
            <p:nvSpPr>
              <p:cNvPr id="26" name="文字方塊 25">
                <a:extLst>
                  <a:ext uri="{FF2B5EF4-FFF2-40B4-BE49-F238E27FC236}">
                    <a16:creationId xmlns:a16="http://schemas.microsoft.com/office/drawing/2014/main" id="{AD2AE7B0-C321-47F5-9C47-0F86F6537FC0}"/>
                  </a:ext>
                </a:extLst>
              </p:cNvPr>
              <p:cNvSpPr txBox="1"/>
              <p:nvPr/>
            </p:nvSpPr>
            <p:spPr>
              <a:xfrm>
                <a:off x="5770833" y="192364"/>
                <a:ext cx="876300" cy="323964"/>
              </a:xfrm>
              <a:prstGeom prst="rect">
                <a:avLst/>
              </a:prstGeom>
              <a:noFill/>
            </p:spPr>
            <p:txBody>
              <a:bodyPr wrap="square" rtlCol="0">
                <a:spAutoFit/>
              </a:bodyPr>
              <a:lstStyle/>
              <a:p>
                <a:pP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學務處</a:t>
                </a:r>
              </a:p>
            </p:txBody>
          </p:sp>
          <p:sp>
            <p:nvSpPr>
              <p:cNvPr id="27" name="文字方塊 26">
                <a:extLst>
                  <a:ext uri="{FF2B5EF4-FFF2-40B4-BE49-F238E27FC236}">
                    <a16:creationId xmlns:a16="http://schemas.microsoft.com/office/drawing/2014/main" id="{939B0B94-B0FB-4106-BFB9-E5D510E4FF68}"/>
                  </a:ext>
                </a:extLst>
              </p:cNvPr>
              <p:cNvSpPr txBox="1"/>
              <p:nvPr/>
            </p:nvSpPr>
            <p:spPr>
              <a:xfrm>
                <a:off x="6894782"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總務處</a:t>
                </a:r>
              </a:p>
            </p:txBody>
          </p:sp>
          <p:sp>
            <p:nvSpPr>
              <p:cNvPr id="28" name="文字方塊 27">
                <a:extLst>
                  <a:ext uri="{FF2B5EF4-FFF2-40B4-BE49-F238E27FC236}">
                    <a16:creationId xmlns:a16="http://schemas.microsoft.com/office/drawing/2014/main" id="{BA7038F8-0FBF-4A62-B649-A622594AC17C}"/>
                  </a:ext>
                </a:extLst>
              </p:cNvPr>
              <p:cNvSpPr txBox="1"/>
              <p:nvPr/>
            </p:nvSpPr>
            <p:spPr>
              <a:xfrm>
                <a:off x="7948103" y="183630"/>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輔導室</a:t>
                </a:r>
              </a:p>
            </p:txBody>
          </p:sp>
        </p:grpSp>
        <p:cxnSp>
          <p:nvCxnSpPr>
            <p:cNvPr id="22" name="接點: 肘形 21">
              <a:extLst>
                <a:ext uri="{FF2B5EF4-FFF2-40B4-BE49-F238E27FC236}">
                  <a16:creationId xmlns:a16="http://schemas.microsoft.com/office/drawing/2014/main" id="{FAAE15A2-0C2C-44D0-82A5-4E03E929AB1D}"/>
                </a:ext>
              </a:extLst>
            </p:cNvPr>
            <p:cNvCxnSpPr>
              <a:cxnSpLocks/>
            </p:cNvCxnSpPr>
            <p:nvPr/>
          </p:nvCxnSpPr>
          <p:spPr>
            <a:xfrm rot="16200000" flipH="1">
              <a:off x="6167969" y="720802"/>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矩形: 圓角 22">
              <a:extLst>
                <a:ext uri="{FF2B5EF4-FFF2-40B4-BE49-F238E27FC236}">
                  <a16:creationId xmlns:a16="http://schemas.microsoft.com/office/drawing/2014/main" id="{090D647E-23F5-4832-88F8-974CF3F1D324}"/>
                </a:ext>
              </a:extLst>
            </p:cNvPr>
            <p:cNvSpPr/>
            <p:nvPr/>
          </p:nvSpPr>
          <p:spPr>
            <a:xfrm>
              <a:off x="6460467" y="806527"/>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生教組</a:t>
              </a:r>
            </a:p>
          </p:txBody>
        </p:sp>
      </p:grpSp>
      <p:sp>
        <p:nvSpPr>
          <p:cNvPr id="4" name="內容版面配置區 3">
            <a:extLst>
              <a:ext uri="{FF2B5EF4-FFF2-40B4-BE49-F238E27FC236}">
                <a16:creationId xmlns:a16="http://schemas.microsoft.com/office/drawing/2014/main" id="{704ACC06-7DBE-4468-8D6B-433400C33B5B}"/>
              </a:ext>
            </a:extLst>
          </p:cNvPr>
          <p:cNvSpPr>
            <a:spLocks noGrp="1"/>
          </p:cNvSpPr>
          <p:nvPr>
            <p:ph idx="1"/>
          </p:nvPr>
        </p:nvSpPr>
        <p:spPr>
          <a:xfrm>
            <a:off x="628650" y="918507"/>
            <a:ext cx="7886700" cy="5299076"/>
          </a:xfrm>
        </p:spPr>
        <p:txBody>
          <a:bodyPr/>
          <a:lstStyle/>
          <a:p>
            <a:pPr marL="0" lvl="0" indent="0" algn="ctr" defTabSz="457200">
              <a:spcBef>
                <a:spcPts val="0"/>
              </a:spcBef>
              <a:buNone/>
            </a:pPr>
            <a:r>
              <a:rPr lang="zh-TW" altLang="en-US" sz="5400" dirty="0">
                <a:solidFill>
                  <a:srgbClr val="0070C0"/>
                </a:solidFill>
              </a:rPr>
              <a:t>友善校園宣導重點</a:t>
            </a:r>
            <a:r>
              <a:rPr lang="zh-TW" altLang="en-US" sz="5400" dirty="0">
                <a:solidFill>
                  <a:prstClr val="black"/>
                </a:solidFill>
                <a:latin typeface="Calibri" panose="020F0502020204030204"/>
                <a:ea typeface="新細明體" panose="02020500000000000000" pitchFamily="18" charset="-120"/>
              </a:rPr>
              <a:t> </a:t>
            </a:r>
            <a:endParaRPr lang="en-US" altLang="zh-TW" sz="5400" dirty="0">
              <a:solidFill>
                <a:prstClr val="black"/>
              </a:solidFill>
              <a:latin typeface="Calibri" panose="020F0502020204030204"/>
              <a:ea typeface="新細明體" panose="02020500000000000000" pitchFamily="18" charset="-120"/>
            </a:endParaRPr>
          </a:p>
          <a:p>
            <a:pPr marL="0" lvl="0" indent="0" algn="ctr" defTabSz="457200">
              <a:spcBef>
                <a:spcPts val="0"/>
              </a:spcBef>
              <a:buNone/>
            </a:pPr>
            <a:r>
              <a:rPr lang="zh-TW" altLang="en-US" sz="6000" b="1" dirty="0">
                <a:solidFill>
                  <a:srgbClr val="FF0000"/>
                </a:solidFill>
              </a:rPr>
              <a:t>拒絕兒少性剝削</a:t>
            </a:r>
            <a:endParaRPr lang="en-US" altLang="zh-TW" sz="6000" b="1" dirty="0">
              <a:solidFill>
                <a:srgbClr val="FF0000"/>
              </a:solidFill>
            </a:endParaRPr>
          </a:p>
          <a:p>
            <a:pPr marL="0" lvl="0" indent="0" algn="ctr" defTabSz="457200">
              <a:spcBef>
                <a:spcPts val="0"/>
              </a:spcBef>
              <a:buNone/>
            </a:pPr>
            <a:r>
              <a:rPr lang="zh-TW" altLang="en-US" sz="6000" b="1" dirty="0">
                <a:solidFill>
                  <a:srgbClr val="FF0000"/>
                </a:solidFill>
              </a:rPr>
              <a:t>不拍、不傳、</a:t>
            </a:r>
            <a:endParaRPr lang="en-US" altLang="zh-TW" sz="6000" b="1" dirty="0">
              <a:solidFill>
                <a:srgbClr val="FF0000"/>
              </a:solidFill>
            </a:endParaRPr>
          </a:p>
          <a:p>
            <a:pPr marL="0" lvl="0" indent="0" algn="ctr" defTabSz="457200">
              <a:spcBef>
                <a:spcPts val="0"/>
              </a:spcBef>
              <a:buNone/>
            </a:pPr>
            <a:r>
              <a:rPr lang="zh-TW" altLang="en-US" sz="6000" b="1">
                <a:solidFill>
                  <a:srgbClr val="FF0000"/>
                </a:solidFill>
              </a:rPr>
              <a:t>不</a:t>
            </a:r>
            <a:r>
              <a:rPr lang="zh-TW" altLang="en-US" sz="6000" b="1" dirty="0">
                <a:solidFill>
                  <a:srgbClr val="FF0000"/>
                </a:solidFill>
              </a:rPr>
              <a:t>留，</a:t>
            </a:r>
            <a:r>
              <a:rPr lang="zh-TW" altLang="en-US" sz="6000" b="1">
                <a:solidFill>
                  <a:srgbClr val="FF0000"/>
                </a:solidFill>
              </a:rPr>
              <a:t>要求助</a:t>
            </a:r>
            <a:endParaRPr lang="en-US" altLang="zh-TW" sz="6000" dirty="0">
              <a:solidFill>
                <a:srgbClr val="0070C0"/>
              </a:solidFill>
            </a:endParaRPr>
          </a:p>
          <a:p>
            <a:endParaRPr lang="zh-TW" altLang="en-US" dirty="0"/>
          </a:p>
        </p:txBody>
      </p:sp>
    </p:spTree>
    <p:extLst>
      <p:ext uri="{BB962C8B-B14F-4D97-AF65-F5344CB8AC3E}">
        <p14:creationId xmlns:p14="http://schemas.microsoft.com/office/powerpoint/2010/main" val="1261003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D13E5E4E-A032-4C1B-9271-3F52CED4B0D2}"/>
              </a:ext>
            </a:extLst>
          </p:cNvPr>
          <p:cNvSpPr>
            <a:spLocks noGrp="1"/>
          </p:cNvSpPr>
          <p:nvPr>
            <p:ph idx="1"/>
          </p:nvPr>
        </p:nvSpPr>
        <p:spPr>
          <a:xfrm>
            <a:off x="1149270" y="1168215"/>
            <a:ext cx="6746310" cy="3974307"/>
          </a:xfrm>
        </p:spPr>
        <p:txBody>
          <a:bodyPr>
            <a:normAutofit/>
          </a:bodyPr>
          <a:lstStyle/>
          <a:p>
            <a:r>
              <a:rPr lang="zh-TW" altLang="en-US" dirty="0"/>
              <a:t>緊急傷病處理流程可於學校官網查詢。</a:t>
            </a:r>
            <a:r>
              <a:rPr lang="en-US" altLang="zh-TW" dirty="0"/>
              <a:t>https://www.hsps.hc.edu.tw/nss/s/main/p/HealthCenter</a:t>
            </a:r>
          </a:p>
          <a:p>
            <a:r>
              <a:rPr lang="zh-TW" altLang="en-US" dirty="0"/>
              <a:t>如出現發燒、痠痛、疲倦等症狀，請務必請假在家休息，</a:t>
            </a:r>
            <a:r>
              <a:rPr lang="zh-TW" altLang="en-US" dirty="0">
                <a:solidFill>
                  <a:srgbClr val="FF0000"/>
                </a:solidFill>
              </a:rPr>
              <a:t>切勿吃完退燒藥後又到學校上課。傳染性疾病之病假不列入出缺勤紀錄。</a:t>
            </a:r>
            <a:endParaRPr lang="zh-TW" altLang="en-US" dirty="0"/>
          </a:p>
          <a:p>
            <a:r>
              <a:rPr lang="zh-TW" altLang="en-US" dirty="0"/>
              <a:t>在校耳溫超過</a:t>
            </a:r>
            <a:r>
              <a:rPr lang="en-US" altLang="zh-TW" dirty="0" err="1"/>
              <a:t>38.0°C</a:t>
            </a:r>
            <a:r>
              <a:rPr lang="zh-TW" altLang="en-US" dirty="0"/>
              <a:t>，健康中心會通知家長，請您</a:t>
            </a:r>
            <a:r>
              <a:rPr lang="zh-TW" altLang="en-US" dirty="0">
                <a:solidFill>
                  <a:srgbClr val="FF0000"/>
                </a:solidFill>
              </a:rPr>
              <a:t>務必及時</a:t>
            </a:r>
            <a:r>
              <a:rPr lang="zh-TW" altLang="en-US" dirty="0"/>
              <a:t>帶孩子前往就醫，並回報醫師診斷結果。</a:t>
            </a:r>
            <a:endParaRPr lang="en-US" altLang="zh-TW" dirty="0"/>
          </a:p>
          <a:p>
            <a:pPr marL="0" indent="0">
              <a:buNone/>
            </a:pPr>
            <a:endParaRPr lang="zh-TW" altLang="en-US" dirty="0"/>
          </a:p>
          <a:p>
            <a:pPr marL="0" indent="0">
              <a:buNone/>
            </a:pPr>
            <a:endParaRPr lang="zh-TW" altLang="en-US" dirty="0"/>
          </a:p>
        </p:txBody>
      </p:sp>
      <p:grpSp>
        <p:nvGrpSpPr>
          <p:cNvPr id="17" name="群組 16">
            <a:extLst>
              <a:ext uri="{FF2B5EF4-FFF2-40B4-BE49-F238E27FC236}">
                <a16:creationId xmlns:a16="http://schemas.microsoft.com/office/drawing/2014/main" id="{752B9F25-6EED-45C5-BCE5-BDD09490F703}"/>
              </a:ext>
            </a:extLst>
          </p:cNvPr>
          <p:cNvGrpSpPr/>
          <p:nvPr/>
        </p:nvGrpSpPr>
        <p:grpSpPr>
          <a:xfrm>
            <a:off x="4038478" y="0"/>
            <a:ext cx="5105522" cy="1046720"/>
            <a:chOff x="4469082" y="81755"/>
            <a:chExt cx="4605068" cy="1343795"/>
          </a:xfrm>
        </p:grpSpPr>
        <p:grpSp>
          <p:nvGrpSpPr>
            <p:cNvPr id="18" name="群組 17">
              <a:extLst>
                <a:ext uri="{FF2B5EF4-FFF2-40B4-BE49-F238E27FC236}">
                  <a16:creationId xmlns:a16="http://schemas.microsoft.com/office/drawing/2014/main" id="{7AF0B489-F066-4B7F-AC89-CD9423087F24}"/>
                </a:ext>
              </a:extLst>
            </p:cNvPr>
            <p:cNvGrpSpPr/>
            <p:nvPr/>
          </p:nvGrpSpPr>
          <p:grpSpPr>
            <a:xfrm>
              <a:off x="4469082" y="81755"/>
              <a:ext cx="4605068" cy="590550"/>
              <a:chOff x="4469082" y="81755"/>
              <a:chExt cx="4605068" cy="590550"/>
            </a:xfrm>
          </p:grpSpPr>
          <p:grpSp>
            <p:nvGrpSpPr>
              <p:cNvPr id="21" name="群組 20">
                <a:extLst>
                  <a:ext uri="{FF2B5EF4-FFF2-40B4-BE49-F238E27FC236}">
                    <a16:creationId xmlns:a16="http://schemas.microsoft.com/office/drawing/2014/main" id="{D8345BB8-FAC4-4E25-BCB6-84BF8F139DB0}"/>
                  </a:ext>
                </a:extLst>
              </p:cNvPr>
              <p:cNvGrpSpPr/>
              <p:nvPr/>
            </p:nvGrpSpPr>
            <p:grpSpPr>
              <a:xfrm>
                <a:off x="4469082" y="81755"/>
                <a:ext cx="4605068" cy="590550"/>
                <a:chOff x="1865582" y="377030"/>
                <a:chExt cx="4605068" cy="590550"/>
              </a:xfrm>
            </p:grpSpPr>
            <p:sp>
              <p:nvSpPr>
                <p:cNvPr id="26" name="箭號: ＞形 25">
                  <a:extLst>
                    <a:ext uri="{FF2B5EF4-FFF2-40B4-BE49-F238E27FC236}">
                      <a16:creationId xmlns:a16="http://schemas.microsoft.com/office/drawing/2014/main" id="{006995A4-B655-4B53-B2CF-31C042061514}"/>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27" name="箭號: ＞形 26">
                  <a:extLst>
                    <a:ext uri="{FF2B5EF4-FFF2-40B4-BE49-F238E27FC236}">
                      <a16:creationId xmlns:a16="http://schemas.microsoft.com/office/drawing/2014/main" id="{D81643B5-390B-40C8-ADDB-9EA03FEF35A6}"/>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28" name="箭號: ＞形 27">
                  <a:extLst>
                    <a:ext uri="{FF2B5EF4-FFF2-40B4-BE49-F238E27FC236}">
                      <a16:creationId xmlns:a16="http://schemas.microsoft.com/office/drawing/2014/main" id="{2FB9276F-3C9D-48DF-91E8-A7EAD82D0B48}"/>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29" name="箭號: ＞形 28">
                  <a:extLst>
                    <a:ext uri="{FF2B5EF4-FFF2-40B4-BE49-F238E27FC236}">
                      <a16:creationId xmlns:a16="http://schemas.microsoft.com/office/drawing/2014/main" id="{7AAAA426-5593-4072-B0A1-D793D3930561}"/>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grpSp>
          <p:sp>
            <p:nvSpPr>
              <p:cNvPr id="22" name="文字方塊 21">
                <a:extLst>
                  <a:ext uri="{FF2B5EF4-FFF2-40B4-BE49-F238E27FC236}">
                    <a16:creationId xmlns:a16="http://schemas.microsoft.com/office/drawing/2014/main" id="{67540AE2-A6F7-466A-A7F3-45E3CDCB489D}"/>
                  </a:ext>
                </a:extLst>
              </p:cNvPr>
              <p:cNvSpPr txBox="1"/>
              <p:nvPr/>
            </p:nvSpPr>
            <p:spPr>
              <a:xfrm>
                <a:off x="4737101"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教務處</a:t>
                </a:r>
              </a:p>
            </p:txBody>
          </p:sp>
          <p:sp>
            <p:nvSpPr>
              <p:cNvPr id="23" name="文字方塊 22">
                <a:extLst>
                  <a:ext uri="{FF2B5EF4-FFF2-40B4-BE49-F238E27FC236}">
                    <a16:creationId xmlns:a16="http://schemas.microsoft.com/office/drawing/2014/main" id="{658A45B7-106B-4A40-9801-902F77EFE7F6}"/>
                  </a:ext>
                </a:extLst>
              </p:cNvPr>
              <p:cNvSpPr txBox="1"/>
              <p:nvPr/>
            </p:nvSpPr>
            <p:spPr>
              <a:xfrm>
                <a:off x="5770833" y="192364"/>
                <a:ext cx="876300" cy="323964"/>
              </a:xfrm>
              <a:prstGeom prst="rect">
                <a:avLst/>
              </a:prstGeom>
              <a:noFill/>
            </p:spPr>
            <p:txBody>
              <a:bodyPr wrap="square" rtlCol="0">
                <a:spAutoFit/>
              </a:bodyPr>
              <a:lstStyle/>
              <a:p>
                <a:pP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學務處</a:t>
                </a:r>
              </a:p>
            </p:txBody>
          </p:sp>
          <p:sp>
            <p:nvSpPr>
              <p:cNvPr id="24" name="文字方塊 23">
                <a:extLst>
                  <a:ext uri="{FF2B5EF4-FFF2-40B4-BE49-F238E27FC236}">
                    <a16:creationId xmlns:a16="http://schemas.microsoft.com/office/drawing/2014/main" id="{982B88A0-EA32-42D7-B008-834AFDF67742}"/>
                  </a:ext>
                </a:extLst>
              </p:cNvPr>
              <p:cNvSpPr txBox="1"/>
              <p:nvPr/>
            </p:nvSpPr>
            <p:spPr>
              <a:xfrm>
                <a:off x="6894782"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總務處</a:t>
                </a:r>
              </a:p>
            </p:txBody>
          </p:sp>
          <p:sp>
            <p:nvSpPr>
              <p:cNvPr id="25" name="文字方塊 24">
                <a:extLst>
                  <a:ext uri="{FF2B5EF4-FFF2-40B4-BE49-F238E27FC236}">
                    <a16:creationId xmlns:a16="http://schemas.microsoft.com/office/drawing/2014/main" id="{7748ECB3-EA02-4018-A770-4C3536C2C143}"/>
                  </a:ext>
                </a:extLst>
              </p:cNvPr>
              <p:cNvSpPr txBox="1"/>
              <p:nvPr/>
            </p:nvSpPr>
            <p:spPr>
              <a:xfrm>
                <a:off x="7948103" y="183630"/>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輔導室</a:t>
                </a:r>
              </a:p>
            </p:txBody>
          </p:sp>
        </p:grpSp>
        <p:cxnSp>
          <p:nvCxnSpPr>
            <p:cNvPr id="19" name="接點: 肘形 18">
              <a:extLst>
                <a:ext uri="{FF2B5EF4-FFF2-40B4-BE49-F238E27FC236}">
                  <a16:creationId xmlns:a16="http://schemas.microsoft.com/office/drawing/2014/main" id="{6B19FE11-E2F6-4F5B-8F38-75A6F78E08A6}"/>
                </a:ext>
              </a:extLst>
            </p:cNvPr>
            <p:cNvCxnSpPr>
              <a:cxnSpLocks/>
            </p:cNvCxnSpPr>
            <p:nvPr/>
          </p:nvCxnSpPr>
          <p:spPr>
            <a:xfrm rot="16200000" flipH="1">
              <a:off x="6167969" y="720802"/>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矩形: 圓角 19">
              <a:extLst>
                <a:ext uri="{FF2B5EF4-FFF2-40B4-BE49-F238E27FC236}">
                  <a16:creationId xmlns:a16="http://schemas.microsoft.com/office/drawing/2014/main" id="{8AE4BAAD-5C5A-4E1C-83AD-6C33863961DF}"/>
                </a:ext>
              </a:extLst>
            </p:cNvPr>
            <p:cNvSpPr/>
            <p:nvPr/>
          </p:nvSpPr>
          <p:spPr>
            <a:xfrm>
              <a:off x="6460467" y="806528"/>
              <a:ext cx="1085213" cy="619022"/>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健康中心</a:t>
              </a:r>
            </a:p>
          </p:txBody>
        </p:sp>
      </p:grpSp>
    </p:spTree>
    <p:extLst>
      <p:ext uri="{BB962C8B-B14F-4D97-AF65-F5344CB8AC3E}">
        <p14:creationId xmlns:p14="http://schemas.microsoft.com/office/powerpoint/2010/main" val="2756600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D13E5E4E-A032-4C1B-9271-3F52CED4B0D2}"/>
              </a:ext>
            </a:extLst>
          </p:cNvPr>
          <p:cNvSpPr>
            <a:spLocks noGrp="1"/>
          </p:cNvSpPr>
          <p:nvPr>
            <p:ph idx="1"/>
          </p:nvPr>
        </p:nvSpPr>
        <p:spPr>
          <a:xfrm>
            <a:off x="1096366" y="1156215"/>
            <a:ext cx="7059343" cy="3831421"/>
          </a:xfrm>
        </p:spPr>
        <p:txBody>
          <a:bodyPr>
            <a:normAutofit/>
          </a:bodyPr>
          <a:lstStyle/>
          <a:p>
            <a:r>
              <a:rPr lang="zh-TW" altLang="en-US" sz="2800" dirty="0">
                <a:solidFill>
                  <a:srgbClr val="FF0000"/>
                </a:solidFill>
              </a:rPr>
              <a:t>有發燒或咳嗽症狀時應戴口罩</a:t>
            </a:r>
            <a:r>
              <a:rPr lang="zh-TW" altLang="en-US" sz="2800" dirty="0"/>
              <a:t>；手部接觸到呼吸道分泌物之後要洗手；咳嗽時用衛生紙、手帕或衣袖遮住口鼻。</a:t>
            </a:r>
            <a:endParaRPr lang="en-US" altLang="zh-TW" sz="2800" dirty="0"/>
          </a:p>
          <a:p>
            <a:r>
              <a:rPr lang="zh-TW" altLang="en-US" sz="2800" dirty="0"/>
              <a:t>洗手時，使用肥皂</a:t>
            </a:r>
            <a:r>
              <a:rPr lang="en-US" altLang="zh-TW" sz="2800" dirty="0"/>
              <a:t>(</a:t>
            </a:r>
            <a:r>
              <a:rPr lang="zh-TW" altLang="en-US" sz="2800" dirty="0"/>
              <a:t>洗手乳</a:t>
            </a:r>
            <a:r>
              <a:rPr lang="en-US" altLang="zh-TW" sz="2800" dirty="0"/>
              <a:t>)</a:t>
            </a:r>
            <a:r>
              <a:rPr lang="zh-TW" altLang="en-US" sz="2800" dirty="0"/>
              <a:t>和清水洗手至少</a:t>
            </a:r>
            <a:r>
              <a:rPr lang="en-US" altLang="zh-TW" sz="2800" dirty="0"/>
              <a:t>40</a:t>
            </a:r>
            <a:r>
              <a:rPr lang="zh-TW" altLang="en-US" sz="2800" dirty="0"/>
              <a:t>秒，確實做到“內、外、夾、弓、大、立、腕”等七步驟，並將手擦乾</a:t>
            </a:r>
            <a:r>
              <a:rPr lang="en-US" altLang="zh-TW" sz="2800" dirty="0"/>
              <a:t>(</a:t>
            </a:r>
            <a:r>
              <a:rPr lang="zh-TW" altLang="en-US" sz="2800" dirty="0"/>
              <a:t>請學生自備手帕</a:t>
            </a:r>
            <a:r>
              <a:rPr lang="en-US" altLang="zh-TW" sz="2800" dirty="0"/>
              <a:t>)</a:t>
            </a:r>
            <a:r>
              <a:rPr lang="zh-TW" altLang="en-US" sz="2800" dirty="0"/>
              <a:t>。</a:t>
            </a:r>
          </a:p>
          <a:p>
            <a:endParaRPr lang="zh-TW" altLang="en-US" sz="2800" dirty="0"/>
          </a:p>
          <a:p>
            <a:pPr marL="0" indent="0">
              <a:buNone/>
            </a:pPr>
            <a:endParaRPr lang="zh-TW" altLang="en-US" sz="2800" dirty="0"/>
          </a:p>
        </p:txBody>
      </p:sp>
      <p:grpSp>
        <p:nvGrpSpPr>
          <p:cNvPr id="17" name="群組 16">
            <a:extLst>
              <a:ext uri="{FF2B5EF4-FFF2-40B4-BE49-F238E27FC236}">
                <a16:creationId xmlns:a16="http://schemas.microsoft.com/office/drawing/2014/main" id="{79A18B40-7E0F-4A1A-910E-799582D77861}"/>
              </a:ext>
            </a:extLst>
          </p:cNvPr>
          <p:cNvGrpSpPr/>
          <p:nvPr/>
        </p:nvGrpSpPr>
        <p:grpSpPr>
          <a:xfrm>
            <a:off x="4038478" y="0"/>
            <a:ext cx="5105522" cy="1034720"/>
            <a:chOff x="4469082" y="81755"/>
            <a:chExt cx="4605068" cy="1328389"/>
          </a:xfrm>
        </p:grpSpPr>
        <p:grpSp>
          <p:nvGrpSpPr>
            <p:cNvPr id="18" name="群組 17">
              <a:extLst>
                <a:ext uri="{FF2B5EF4-FFF2-40B4-BE49-F238E27FC236}">
                  <a16:creationId xmlns:a16="http://schemas.microsoft.com/office/drawing/2014/main" id="{5E1AA5DD-9E6F-4278-BD8F-BFD4BCC840D6}"/>
                </a:ext>
              </a:extLst>
            </p:cNvPr>
            <p:cNvGrpSpPr/>
            <p:nvPr/>
          </p:nvGrpSpPr>
          <p:grpSpPr>
            <a:xfrm>
              <a:off x="4469082" y="81755"/>
              <a:ext cx="4605068" cy="590550"/>
              <a:chOff x="4469082" y="81755"/>
              <a:chExt cx="4605068" cy="590550"/>
            </a:xfrm>
          </p:grpSpPr>
          <p:grpSp>
            <p:nvGrpSpPr>
              <p:cNvPr id="21" name="群組 20">
                <a:extLst>
                  <a:ext uri="{FF2B5EF4-FFF2-40B4-BE49-F238E27FC236}">
                    <a16:creationId xmlns:a16="http://schemas.microsoft.com/office/drawing/2014/main" id="{AA01F9C8-BA55-4BDD-9AF6-7A9870B16CAC}"/>
                  </a:ext>
                </a:extLst>
              </p:cNvPr>
              <p:cNvGrpSpPr/>
              <p:nvPr/>
            </p:nvGrpSpPr>
            <p:grpSpPr>
              <a:xfrm>
                <a:off x="4469082" y="81755"/>
                <a:ext cx="4605068" cy="590550"/>
                <a:chOff x="1865582" y="377030"/>
                <a:chExt cx="4605068" cy="590550"/>
              </a:xfrm>
            </p:grpSpPr>
            <p:sp>
              <p:nvSpPr>
                <p:cNvPr id="26" name="箭號: ＞形 25">
                  <a:extLst>
                    <a:ext uri="{FF2B5EF4-FFF2-40B4-BE49-F238E27FC236}">
                      <a16:creationId xmlns:a16="http://schemas.microsoft.com/office/drawing/2014/main" id="{A8FEC32C-314A-4C9E-BBBA-D0DEE78DE7B3}"/>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27" name="箭號: ＞形 26">
                  <a:extLst>
                    <a:ext uri="{FF2B5EF4-FFF2-40B4-BE49-F238E27FC236}">
                      <a16:creationId xmlns:a16="http://schemas.microsoft.com/office/drawing/2014/main" id="{A5100797-803B-498E-BBF8-6EF2FF61E327}"/>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28" name="箭號: ＞形 27">
                  <a:extLst>
                    <a:ext uri="{FF2B5EF4-FFF2-40B4-BE49-F238E27FC236}">
                      <a16:creationId xmlns:a16="http://schemas.microsoft.com/office/drawing/2014/main" id="{A3E835CA-AE64-494F-8050-C8C8D3A2C3BC}"/>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29" name="箭號: ＞形 28">
                  <a:extLst>
                    <a:ext uri="{FF2B5EF4-FFF2-40B4-BE49-F238E27FC236}">
                      <a16:creationId xmlns:a16="http://schemas.microsoft.com/office/drawing/2014/main" id="{A12FC0E3-06F2-4E37-9B30-77D40BF5ACB9}"/>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grpSp>
          <p:sp>
            <p:nvSpPr>
              <p:cNvPr id="22" name="文字方塊 21">
                <a:extLst>
                  <a:ext uri="{FF2B5EF4-FFF2-40B4-BE49-F238E27FC236}">
                    <a16:creationId xmlns:a16="http://schemas.microsoft.com/office/drawing/2014/main" id="{322E8C6B-53F7-4E76-AF8B-3DC71735DC19}"/>
                  </a:ext>
                </a:extLst>
              </p:cNvPr>
              <p:cNvSpPr txBox="1"/>
              <p:nvPr/>
            </p:nvSpPr>
            <p:spPr>
              <a:xfrm>
                <a:off x="4737101"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教務處</a:t>
                </a:r>
              </a:p>
            </p:txBody>
          </p:sp>
          <p:sp>
            <p:nvSpPr>
              <p:cNvPr id="23" name="文字方塊 22">
                <a:extLst>
                  <a:ext uri="{FF2B5EF4-FFF2-40B4-BE49-F238E27FC236}">
                    <a16:creationId xmlns:a16="http://schemas.microsoft.com/office/drawing/2014/main" id="{A2C6EE27-EBD6-4E6B-8348-6432EEEF661B}"/>
                  </a:ext>
                </a:extLst>
              </p:cNvPr>
              <p:cNvSpPr txBox="1"/>
              <p:nvPr/>
            </p:nvSpPr>
            <p:spPr>
              <a:xfrm>
                <a:off x="5770833" y="192364"/>
                <a:ext cx="876300" cy="323964"/>
              </a:xfrm>
              <a:prstGeom prst="rect">
                <a:avLst/>
              </a:prstGeom>
              <a:noFill/>
            </p:spPr>
            <p:txBody>
              <a:bodyPr wrap="square" rtlCol="0">
                <a:spAutoFit/>
              </a:bodyPr>
              <a:lstStyle/>
              <a:p>
                <a:pP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學務處</a:t>
                </a:r>
              </a:p>
            </p:txBody>
          </p:sp>
          <p:sp>
            <p:nvSpPr>
              <p:cNvPr id="24" name="文字方塊 23">
                <a:extLst>
                  <a:ext uri="{FF2B5EF4-FFF2-40B4-BE49-F238E27FC236}">
                    <a16:creationId xmlns:a16="http://schemas.microsoft.com/office/drawing/2014/main" id="{27821B0B-998D-4510-BA57-0D50FFF29079}"/>
                  </a:ext>
                </a:extLst>
              </p:cNvPr>
              <p:cNvSpPr txBox="1"/>
              <p:nvPr/>
            </p:nvSpPr>
            <p:spPr>
              <a:xfrm>
                <a:off x="6894782"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總務處</a:t>
                </a:r>
              </a:p>
            </p:txBody>
          </p:sp>
          <p:sp>
            <p:nvSpPr>
              <p:cNvPr id="25" name="文字方塊 24">
                <a:extLst>
                  <a:ext uri="{FF2B5EF4-FFF2-40B4-BE49-F238E27FC236}">
                    <a16:creationId xmlns:a16="http://schemas.microsoft.com/office/drawing/2014/main" id="{90759C2D-BC38-4822-BF5A-7A0DD83C072E}"/>
                  </a:ext>
                </a:extLst>
              </p:cNvPr>
              <p:cNvSpPr txBox="1"/>
              <p:nvPr/>
            </p:nvSpPr>
            <p:spPr>
              <a:xfrm>
                <a:off x="7948103" y="183630"/>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輔導室</a:t>
                </a:r>
              </a:p>
            </p:txBody>
          </p:sp>
        </p:grpSp>
        <p:cxnSp>
          <p:nvCxnSpPr>
            <p:cNvPr id="19" name="接點: 肘形 18">
              <a:extLst>
                <a:ext uri="{FF2B5EF4-FFF2-40B4-BE49-F238E27FC236}">
                  <a16:creationId xmlns:a16="http://schemas.microsoft.com/office/drawing/2014/main" id="{E0E05408-F83A-431A-B484-C4D1E743F261}"/>
                </a:ext>
              </a:extLst>
            </p:cNvPr>
            <p:cNvCxnSpPr>
              <a:cxnSpLocks/>
            </p:cNvCxnSpPr>
            <p:nvPr/>
          </p:nvCxnSpPr>
          <p:spPr>
            <a:xfrm rot="16200000" flipH="1">
              <a:off x="6167969" y="720802"/>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矩形: 圓角 19">
              <a:extLst>
                <a:ext uri="{FF2B5EF4-FFF2-40B4-BE49-F238E27FC236}">
                  <a16:creationId xmlns:a16="http://schemas.microsoft.com/office/drawing/2014/main" id="{FBDA1512-DD7E-4E3D-8EF5-13574391D2F1}"/>
                </a:ext>
              </a:extLst>
            </p:cNvPr>
            <p:cNvSpPr/>
            <p:nvPr/>
          </p:nvSpPr>
          <p:spPr>
            <a:xfrm>
              <a:off x="6460467" y="806528"/>
              <a:ext cx="1100346" cy="603616"/>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健康中心</a:t>
              </a:r>
            </a:p>
          </p:txBody>
        </p:sp>
      </p:grpSp>
    </p:spTree>
    <p:extLst>
      <p:ext uri="{BB962C8B-B14F-4D97-AF65-F5344CB8AC3E}">
        <p14:creationId xmlns:p14="http://schemas.microsoft.com/office/powerpoint/2010/main" val="22422594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群組 16">
            <a:extLst>
              <a:ext uri="{FF2B5EF4-FFF2-40B4-BE49-F238E27FC236}">
                <a16:creationId xmlns:a16="http://schemas.microsoft.com/office/drawing/2014/main" id="{79A18B40-7E0F-4A1A-910E-799582D77861}"/>
              </a:ext>
            </a:extLst>
          </p:cNvPr>
          <p:cNvGrpSpPr/>
          <p:nvPr/>
        </p:nvGrpSpPr>
        <p:grpSpPr>
          <a:xfrm>
            <a:off x="4038478" y="0"/>
            <a:ext cx="5105522" cy="1034720"/>
            <a:chOff x="4469082" y="81755"/>
            <a:chExt cx="4605068" cy="1328389"/>
          </a:xfrm>
        </p:grpSpPr>
        <p:grpSp>
          <p:nvGrpSpPr>
            <p:cNvPr id="18" name="群組 17">
              <a:extLst>
                <a:ext uri="{FF2B5EF4-FFF2-40B4-BE49-F238E27FC236}">
                  <a16:creationId xmlns:a16="http://schemas.microsoft.com/office/drawing/2014/main" id="{5E1AA5DD-9E6F-4278-BD8F-BFD4BCC840D6}"/>
                </a:ext>
              </a:extLst>
            </p:cNvPr>
            <p:cNvGrpSpPr/>
            <p:nvPr/>
          </p:nvGrpSpPr>
          <p:grpSpPr>
            <a:xfrm>
              <a:off x="4469082" y="81755"/>
              <a:ext cx="4605068" cy="590550"/>
              <a:chOff x="4469082" y="81755"/>
              <a:chExt cx="4605068" cy="590550"/>
            </a:xfrm>
          </p:grpSpPr>
          <p:grpSp>
            <p:nvGrpSpPr>
              <p:cNvPr id="21" name="群組 20">
                <a:extLst>
                  <a:ext uri="{FF2B5EF4-FFF2-40B4-BE49-F238E27FC236}">
                    <a16:creationId xmlns:a16="http://schemas.microsoft.com/office/drawing/2014/main" id="{AA01F9C8-BA55-4BDD-9AF6-7A9870B16CAC}"/>
                  </a:ext>
                </a:extLst>
              </p:cNvPr>
              <p:cNvGrpSpPr/>
              <p:nvPr/>
            </p:nvGrpSpPr>
            <p:grpSpPr>
              <a:xfrm>
                <a:off x="4469082" y="81755"/>
                <a:ext cx="4605068" cy="590550"/>
                <a:chOff x="1865582" y="377030"/>
                <a:chExt cx="4605068" cy="590550"/>
              </a:xfrm>
            </p:grpSpPr>
            <p:sp>
              <p:nvSpPr>
                <p:cNvPr id="26" name="箭號: ＞形 25">
                  <a:extLst>
                    <a:ext uri="{FF2B5EF4-FFF2-40B4-BE49-F238E27FC236}">
                      <a16:creationId xmlns:a16="http://schemas.microsoft.com/office/drawing/2014/main" id="{A8FEC32C-314A-4C9E-BBBA-D0DEE78DE7B3}"/>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27" name="箭號: ＞形 26">
                  <a:extLst>
                    <a:ext uri="{FF2B5EF4-FFF2-40B4-BE49-F238E27FC236}">
                      <a16:creationId xmlns:a16="http://schemas.microsoft.com/office/drawing/2014/main" id="{A5100797-803B-498E-BBF8-6EF2FF61E327}"/>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28" name="箭號: ＞形 27">
                  <a:extLst>
                    <a:ext uri="{FF2B5EF4-FFF2-40B4-BE49-F238E27FC236}">
                      <a16:creationId xmlns:a16="http://schemas.microsoft.com/office/drawing/2014/main" id="{A3E835CA-AE64-494F-8050-C8C8D3A2C3BC}"/>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29" name="箭號: ＞形 28">
                  <a:extLst>
                    <a:ext uri="{FF2B5EF4-FFF2-40B4-BE49-F238E27FC236}">
                      <a16:creationId xmlns:a16="http://schemas.microsoft.com/office/drawing/2014/main" id="{A12FC0E3-06F2-4E37-9B30-77D40BF5ACB9}"/>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grpSp>
          <p:sp>
            <p:nvSpPr>
              <p:cNvPr id="22" name="文字方塊 21">
                <a:extLst>
                  <a:ext uri="{FF2B5EF4-FFF2-40B4-BE49-F238E27FC236}">
                    <a16:creationId xmlns:a16="http://schemas.microsoft.com/office/drawing/2014/main" id="{322E8C6B-53F7-4E76-AF8B-3DC71735DC19}"/>
                  </a:ext>
                </a:extLst>
              </p:cNvPr>
              <p:cNvSpPr txBox="1"/>
              <p:nvPr/>
            </p:nvSpPr>
            <p:spPr>
              <a:xfrm>
                <a:off x="4737101"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教務處</a:t>
                </a:r>
              </a:p>
            </p:txBody>
          </p:sp>
          <p:sp>
            <p:nvSpPr>
              <p:cNvPr id="23" name="文字方塊 22">
                <a:extLst>
                  <a:ext uri="{FF2B5EF4-FFF2-40B4-BE49-F238E27FC236}">
                    <a16:creationId xmlns:a16="http://schemas.microsoft.com/office/drawing/2014/main" id="{A2C6EE27-EBD6-4E6B-8348-6432EEEF661B}"/>
                  </a:ext>
                </a:extLst>
              </p:cNvPr>
              <p:cNvSpPr txBox="1"/>
              <p:nvPr/>
            </p:nvSpPr>
            <p:spPr>
              <a:xfrm>
                <a:off x="5770833" y="192364"/>
                <a:ext cx="876300" cy="323964"/>
              </a:xfrm>
              <a:prstGeom prst="rect">
                <a:avLst/>
              </a:prstGeom>
              <a:noFill/>
            </p:spPr>
            <p:txBody>
              <a:bodyPr wrap="square" rtlCol="0">
                <a:spAutoFit/>
              </a:bodyPr>
              <a:lstStyle/>
              <a:p>
                <a:pP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學務處</a:t>
                </a:r>
              </a:p>
            </p:txBody>
          </p:sp>
          <p:sp>
            <p:nvSpPr>
              <p:cNvPr id="24" name="文字方塊 23">
                <a:extLst>
                  <a:ext uri="{FF2B5EF4-FFF2-40B4-BE49-F238E27FC236}">
                    <a16:creationId xmlns:a16="http://schemas.microsoft.com/office/drawing/2014/main" id="{27821B0B-998D-4510-BA57-0D50FFF29079}"/>
                  </a:ext>
                </a:extLst>
              </p:cNvPr>
              <p:cNvSpPr txBox="1"/>
              <p:nvPr/>
            </p:nvSpPr>
            <p:spPr>
              <a:xfrm>
                <a:off x="6894782"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總務處</a:t>
                </a:r>
              </a:p>
            </p:txBody>
          </p:sp>
          <p:sp>
            <p:nvSpPr>
              <p:cNvPr id="25" name="文字方塊 24">
                <a:extLst>
                  <a:ext uri="{FF2B5EF4-FFF2-40B4-BE49-F238E27FC236}">
                    <a16:creationId xmlns:a16="http://schemas.microsoft.com/office/drawing/2014/main" id="{90759C2D-BC38-4822-BF5A-7A0DD83C072E}"/>
                  </a:ext>
                </a:extLst>
              </p:cNvPr>
              <p:cNvSpPr txBox="1"/>
              <p:nvPr/>
            </p:nvSpPr>
            <p:spPr>
              <a:xfrm>
                <a:off x="7948103" y="183630"/>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輔導室</a:t>
                </a:r>
              </a:p>
            </p:txBody>
          </p:sp>
        </p:grpSp>
        <p:cxnSp>
          <p:nvCxnSpPr>
            <p:cNvPr id="19" name="接點: 肘形 18">
              <a:extLst>
                <a:ext uri="{FF2B5EF4-FFF2-40B4-BE49-F238E27FC236}">
                  <a16:creationId xmlns:a16="http://schemas.microsoft.com/office/drawing/2014/main" id="{E0E05408-F83A-431A-B484-C4D1E743F261}"/>
                </a:ext>
              </a:extLst>
            </p:cNvPr>
            <p:cNvCxnSpPr>
              <a:cxnSpLocks/>
            </p:cNvCxnSpPr>
            <p:nvPr/>
          </p:nvCxnSpPr>
          <p:spPr>
            <a:xfrm rot="16200000" flipH="1">
              <a:off x="6167969" y="720802"/>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矩形: 圓角 19">
              <a:extLst>
                <a:ext uri="{FF2B5EF4-FFF2-40B4-BE49-F238E27FC236}">
                  <a16:creationId xmlns:a16="http://schemas.microsoft.com/office/drawing/2014/main" id="{FBDA1512-DD7E-4E3D-8EF5-13574391D2F1}"/>
                </a:ext>
              </a:extLst>
            </p:cNvPr>
            <p:cNvSpPr/>
            <p:nvPr/>
          </p:nvSpPr>
          <p:spPr>
            <a:xfrm>
              <a:off x="6460467" y="806528"/>
              <a:ext cx="1100346" cy="603616"/>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健康中心</a:t>
              </a:r>
            </a:p>
          </p:txBody>
        </p:sp>
      </p:grpSp>
      <p:sp>
        <p:nvSpPr>
          <p:cNvPr id="16" name="內容版面配置區 2"/>
          <p:cNvSpPr>
            <a:spLocks noGrp="1"/>
          </p:cNvSpPr>
          <p:nvPr>
            <p:ph idx="1"/>
          </p:nvPr>
        </p:nvSpPr>
        <p:spPr>
          <a:xfrm>
            <a:off x="754063" y="922714"/>
            <a:ext cx="7886700" cy="5411412"/>
          </a:xfrm>
        </p:spPr>
        <p:txBody>
          <a:bodyPr>
            <a:normAutofit/>
          </a:bodyPr>
          <a:lstStyle/>
          <a:p>
            <a:pPr marL="457200" lvl="0" indent="-457200">
              <a:buFont typeface="Wingdings 3" panose="05040102010807070707" pitchFamily="18" charset="2"/>
              <a:buChar char=""/>
            </a:pPr>
            <a:r>
              <a:rPr lang="zh-TW" altLang="en-US" sz="3200" dirty="0">
                <a:solidFill>
                  <a:srgbClr val="0070C0"/>
                </a:solidFill>
                <a:highlight>
                  <a:srgbClr val="FFFF00"/>
                </a:highlight>
              </a:rPr>
              <a:t>防疫宣導</a:t>
            </a:r>
          </a:p>
          <a:p>
            <a:pPr lvl="1"/>
            <a:r>
              <a:rPr lang="zh-TW" altLang="en-US" dirty="0"/>
              <a:t>請依各疾病請假規定或建議日數在家休息</a:t>
            </a:r>
          </a:p>
          <a:p>
            <a:pPr lvl="2"/>
            <a:r>
              <a:rPr lang="en-US" altLang="zh-TW" sz="2400" dirty="0">
                <a:highlight>
                  <a:srgbClr val="C0C0C0"/>
                </a:highlight>
              </a:rPr>
              <a:t>A</a:t>
            </a:r>
            <a:r>
              <a:rPr lang="zh-TW" altLang="en-US" sz="2400" dirty="0">
                <a:highlight>
                  <a:srgbClr val="C0C0C0"/>
                </a:highlight>
              </a:rPr>
              <a:t>或</a:t>
            </a:r>
            <a:r>
              <a:rPr lang="en-US" altLang="zh-TW" sz="2400" dirty="0">
                <a:highlight>
                  <a:srgbClr val="C0C0C0"/>
                </a:highlight>
              </a:rPr>
              <a:t>B</a:t>
            </a:r>
            <a:r>
              <a:rPr lang="zh-TW" altLang="en-US" sz="2400" dirty="0">
                <a:highlight>
                  <a:srgbClr val="C0C0C0"/>
                </a:highlight>
              </a:rPr>
              <a:t>型流感</a:t>
            </a:r>
            <a:r>
              <a:rPr lang="zh-TW" altLang="en-US" sz="2400" dirty="0"/>
              <a:t>─</a:t>
            </a:r>
            <a:r>
              <a:rPr lang="zh-TW" altLang="en-US" sz="2400" dirty="0">
                <a:solidFill>
                  <a:srgbClr val="FF0000"/>
                </a:solidFill>
              </a:rPr>
              <a:t>自診斷日起須居家休養滿</a:t>
            </a:r>
            <a:r>
              <a:rPr lang="en-US" altLang="zh-TW" sz="2400" dirty="0">
                <a:solidFill>
                  <a:srgbClr val="FF0000"/>
                </a:solidFill>
              </a:rPr>
              <a:t>5</a:t>
            </a:r>
            <a:r>
              <a:rPr lang="zh-TW" altLang="en-US" sz="2400" dirty="0">
                <a:solidFill>
                  <a:srgbClr val="FF0000"/>
                </a:solidFill>
              </a:rPr>
              <a:t>日</a:t>
            </a:r>
            <a:r>
              <a:rPr lang="zh-TW" altLang="en-US" sz="2400" dirty="0"/>
              <a:t>，服完克流感</a:t>
            </a:r>
            <a:r>
              <a:rPr lang="en-US" altLang="zh-TW" sz="2400" dirty="0"/>
              <a:t>(Tamiflu®)</a:t>
            </a:r>
            <a:r>
              <a:rPr lang="zh-TW" altLang="en-US" sz="2400" dirty="0"/>
              <a:t>或瑞樂沙</a:t>
            </a:r>
            <a:r>
              <a:rPr lang="en-US" altLang="zh-TW" sz="2400" dirty="0"/>
              <a:t>(〖</a:t>
            </a:r>
            <a:r>
              <a:rPr lang="zh-TW" altLang="en-US" sz="2400" dirty="0"/>
              <a:t>𝐑𝐞𝐥𝐞𝐧𝐳𝐚</a:t>
            </a:r>
            <a:r>
              <a:rPr lang="en-US" altLang="zh-TW" sz="2400" dirty="0"/>
              <a:t>〗^</a:t>
            </a:r>
            <a:r>
              <a:rPr lang="zh-TW" altLang="en-US" sz="2400" dirty="0"/>
              <a:t>𝐓𝐌</a:t>
            </a:r>
            <a:r>
              <a:rPr lang="en-US" altLang="zh-TW" sz="2400" dirty="0"/>
              <a:t>) </a:t>
            </a:r>
            <a:r>
              <a:rPr lang="zh-TW" altLang="en-US" sz="2400" dirty="0"/>
              <a:t>，</a:t>
            </a:r>
            <a:r>
              <a:rPr lang="zh-TW" altLang="en-US" sz="2400" dirty="0">
                <a:solidFill>
                  <a:srgbClr val="FF0000"/>
                </a:solidFill>
              </a:rPr>
              <a:t>若持續發燒請直到退燒後始得上學</a:t>
            </a:r>
            <a:r>
              <a:rPr lang="zh-TW" altLang="en-US" sz="2400" dirty="0"/>
              <a:t>。</a:t>
            </a:r>
          </a:p>
          <a:p>
            <a:pPr lvl="2"/>
            <a:r>
              <a:rPr lang="zh-TW" altLang="en-US" sz="2400" dirty="0">
                <a:highlight>
                  <a:srgbClr val="C0C0C0"/>
                </a:highlight>
              </a:rPr>
              <a:t>腸病毒</a:t>
            </a:r>
            <a:r>
              <a:rPr lang="zh-TW" altLang="en-US" sz="2400" dirty="0"/>
              <a:t>─</a:t>
            </a:r>
            <a:r>
              <a:rPr lang="zh-TW" altLang="en-US" sz="2400" dirty="0">
                <a:solidFill>
                  <a:srgbClr val="FF0000"/>
                </a:solidFill>
              </a:rPr>
              <a:t>自診斷日算起</a:t>
            </a:r>
            <a:r>
              <a:rPr lang="en-US" altLang="zh-TW" sz="2400" dirty="0">
                <a:solidFill>
                  <a:srgbClr val="FF0000"/>
                </a:solidFill>
              </a:rPr>
              <a:t>,</a:t>
            </a:r>
            <a:r>
              <a:rPr lang="zh-TW" altLang="en-US" sz="2400" u="sng" dirty="0">
                <a:solidFill>
                  <a:srgbClr val="FF0000"/>
                </a:solidFill>
              </a:rPr>
              <a:t>法定</a:t>
            </a:r>
            <a:r>
              <a:rPr lang="zh-TW" altLang="en-US" sz="2400" dirty="0">
                <a:solidFill>
                  <a:srgbClr val="FF0000"/>
                </a:solidFill>
              </a:rPr>
              <a:t>居家休養滿</a:t>
            </a:r>
            <a:r>
              <a:rPr lang="en-US" altLang="zh-TW" sz="2400" dirty="0">
                <a:solidFill>
                  <a:srgbClr val="FF0000"/>
                </a:solidFill>
              </a:rPr>
              <a:t>7</a:t>
            </a:r>
            <a:r>
              <a:rPr lang="zh-TW" altLang="en-US" sz="2400" dirty="0">
                <a:solidFill>
                  <a:srgbClr val="FF0000"/>
                </a:solidFill>
              </a:rPr>
              <a:t>日</a:t>
            </a:r>
            <a:r>
              <a:rPr lang="zh-TW" altLang="en-US" sz="2400" dirty="0"/>
              <a:t>。</a:t>
            </a:r>
          </a:p>
          <a:p>
            <a:pPr lvl="2"/>
            <a:r>
              <a:rPr lang="zh-TW" altLang="en-US" sz="2400" dirty="0">
                <a:highlight>
                  <a:srgbClr val="C0C0C0"/>
                </a:highlight>
              </a:rPr>
              <a:t>諾羅病毒</a:t>
            </a:r>
            <a:r>
              <a:rPr lang="zh-TW" altLang="en-US" sz="2400" dirty="0"/>
              <a:t>─建議居家休息至少</a:t>
            </a:r>
            <a:r>
              <a:rPr lang="en-US" altLang="zh-TW" sz="2400" dirty="0">
                <a:solidFill>
                  <a:srgbClr val="FF0000"/>
                </a:solidFill>
              </a:rPr>
              <a:t>48</a:t>
            </a:r>
            <a:r>
              <a:rPr lang="zh-TW" altLang="en-US" sz="2400" dirty="0">
                <a:solidFill>
                  <a:srgbClr val="FF0000"/>
                </a:solidFill>
              </a:rPr>
              <a:t>小時</a:t>
            </a:r>
            <a:r>
              <a:rPr lang="zh-TW" altLang="en-US" sz="2400" dirty="0"/>
              <a:t>，沒有嘔吐或腹瀉症狀後再上學。</a:t>
            </a:r>
            <a:endParaRPr lang="en-US" altLang="zh-TW" sz="2400" dirty="0"/>
          </a:p>
          <a:p>
            <a:pPr lvl="2"/>
            <a:r>
              <a:rPr lang="zh-TW" altLang="en-US" sz="2400" dirty="0">
                <a:highlight>
                  <a:srgbClr val="C0C0C0"/>
                </a:highlight>
              </a:rPr>
              <a:t>水痘</a:t>
            </a:r>
            <a:r>
              <a:rPr lang="zh-TW" altLang="en-US" sz="2400" dirty="0"/>
              <a:t>─</a:t>
            </a:r>
            <a:r>
              <a:rPr lang="zh-TW" altLang="en-US" sz="2400" dirty="0">
                <a:solidFill>
                  <a:srgbClr val="FF0000"/>
                </a:solidFill>
              </a:rPr>
              <a:t>確診日起為第</a:t>
            </a:r>
            <a:r>
              <a:rPr lang="en-US" altLang="zh-TW" sz="2400" dirty="0">
                <a:solidFill>
                  <a:srgbClr val="FF0000"/>
                </a:solidFill>
              </a:rPr>
              <a:t>0</a:t>
            </a:r>
            <a:r>
              <a:rPr lang="zh-TW" altLang="en-US" sz="2400" dirty="0">
                <a:solidFill>
                  <a:srgbClr val="FF0000"/>
                </a:solidFill>
              </a:rPr>
              <a:t>天</a:t>
            </a:r>
            <a:r>
              <a:rPr lang="zh-TW" altLang="en-US" sz="2400" dirty="0"/>
              <a:t>，</a:t>
            </a:r>
            <a:r>
              <a:rPr lang="zh-TW" altLang="en-US" sz="2400" dirty="0">
                <a:solidFill>
                  <a:srgbClr val="FF0000"/>
                </a:solidFill>
              </a:rPr>
              <a:t>須居家休養至少五</a:t>
            </a:r>
            <a:r>
              <a:rPr lang="zh-TW" altLang="zh-TW" sz="2400" dirty="0">
                <a:solidFill>
                  <a:srgbClr val="FF0000"/>
                </a:solidFill>
              </a:rPr>
              <a:t>日</a:t>
            </a:r>
            <a:r>
              <a:rPr lang="en-US" altLang="zh-TW" sz="2400" dirty="0">
                <a:solidFill>
                  <a:srgbClr val="FF0000"/>
                </a:solidFill>
              </a:rPr>
              <a:t> </a:t>
            </a:r>
            <a:r>
              <a:rPr lang="en-US" altLang="zh-TW" sz="2400" dirty="0"/>
              <a:t>(</a:t>
            </a:r>
            <a:r>
              <a:rPr lang="zh-TW" altLang="zh-TW" sz="2400" dirty="0"/>
              <a:t>請待水泡都結痂掉後再上學</a:t>
            </a:r>
            <a:r>
              <a:rPr lang="en-US" altLang="zh-TW" sz="2400" dirty="0"/>
              <a:t>)</a:t>
            </a:r>
            <a:r>
              <a:rPr lang="zh-TW" altLang="zh-TW" sz="2400" dirty="0"/>
              <a:t>。</a:t>
            </a:r>
            <a:endParaRPr lang="en-US" altLang="zh-TW" sz="2400" dirty="0"/>
          </a:p>
          <a:p>
            <a:pPr marL="0" lvl="1" indent="0">
              <a:spcBef>
                <a:spcPts val="1000"/>
              </a:spcBef>
              <a:buNone/>
            </a:pPr>
            <a:r>
              <a:rPr lang="zh-TW" altLang="en-US" sz="2800" dirty="0">
                <a:solidFill>
                  <a:srgbClr val="FF0000"/>
                </a:solidFill>
                <a:highlight>
                  <a:srgbClr val="C0C0C0"/>
                </a:highlight>
              </a:rPr>
              <a:t>以上疾病，或其他傳染性疾病經醫師診斷後，請務必向學校進行通報。</a:t>
            </a:r>
          </a:p>
          <a:p>
            <a:pPr marL="0" indent="0">
              <a:buNone/>
            </a:pPr>
            <a:endParaRPr lang="zh-TW" altLang="en-US" sz="1900" dirty="0">
              <a:solidFill>
                <a:schemeClr val="tx1"/>
              </a:solidFill>
            </a:endParaRPr>
          </a:p>
          <a:p>
            <a:pPr marL="914400" lvl="1" indent="-457200">
              <a:buFont typeface="Wingdings" panose="05000000000000000000" pitchFamily="2" charset="2"/>
              <a:buChar char="u"/>
            </a:pPr>
            <a:endParaRPr lang="zh-TW" altLang="en-US" sz="2600" dirty="0"/>
          </a:p>
          <a:p>
            <a:pPr lvl="1"/>
            <a:endParaRPr lang="en-US" altLang="zh-TW" sz="3100" dirty="0">
              <a:solidFill>
                <a:srgbClr val="0070C0"/>
              </a:solidFill>
            </a:endParaRPr>
          </a:p>
          <a:p>
            <a:endParaRPr lang="zh-TW" altLang="en-US" dirty="0"/>
          </a:p>
        </p:txBody>
      </p:sp>
    </p:spTree>
    <p:extLst>
      <p:ext uri="{BB962C8B-B14F-4D97-AF65-F5344CB8AC3E}">
        <p14:creationId xmlns:p14="http://schemas.microsoft.com/office/powerpoint/2010/main" val="350521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群組 16">
            <a:extLst>
              <a:ext uri="{FF2B5EF4-FFF2-40B4-BE49-F238E27FC236}">
                <a16:creationId xmlns:a16="http://schemas.microsoft.com/office/drawing/2014/main" id="{79A18B40-7E0F-4A1A-910E-799582D77861}"/>
              </a:ext>
            </a:extLst>
          </p:cNvPr>
          <p:cNvGrpSpPr/>
          <p:nvPr/>
        </p:nvGrpSpPr>
        <p:grpSpPr>
          <a:xfrm>
            <a:off x="4038478" y="0"/>
            <a:ext cx="5105522" cy="1034720"/>
            <a:chOff x="4469082" y="81755"/>
            <a:chExt cx="4605068" cy="1328389"/>
          </a:xfrm>
        </p:grpSpPr>
        <p:grpSp>
          <p:nvGrpSpPr>
            <p:cNvPr id="18" name="群組 17">
              <a:extLst>
                <a:ext uri="{FF2B5EF4-FFF2-40B4-BE49-F238E27FC236}">
                  <a16:creationId xmlns:a16="http://schemas.microsoft.com/office/drawing/2014/main" id="{5E1AA5DD-9E6F-4278-BD8F-BFD4BCC840D6}"/>
                </a:ext>
              </a:extLst>
            </p:cNvPr>
            <p:cNvGrpSpPr/>
            <p:nvPr/>
          </p:nvGrpSpPr>
          <p:grpSpPr>
            <a:xfrm>
              <a:off x="4469082" y="81755"/>
              <a:ext cx="4605068" cy="590550"/>
              <a:chOff x="4469082" y="81755"/>
              <a:chExt cx="4605068" cy="590550"/>
            </a:xfrm>
          </p:grpSpPr>
          <p:grpSp>
            <p:nvGrpSpPr>
              <p:cNvPr id="21" name="群組 20">
                <a:extLst>
                  <a:ext uri="{FF2B5EF4-FFF2-40B4-BE49-F238E27FC236}">
                    <a16:creationId xmlns:a16="http://schemas.microsoft.com/office/drawing/2014/main" id="{AA01F9C8-BA55-4BDD-9AF6-7A9870B16CAC}"/>
                  </a:ext>
                </a:extLst>
              </p:cNvPr>
              <p:cNvGrpSpPr/>
              <p:nvPr/>
            </p:nvGrpSpPr>
            <p:grpSpPr>
              <a:xfrm>
                <a:off x="4469082" y="81755"/>
                <a:ext cx="4605068" cy="590550"/>
                <a:chOff x="1865582" y="377030"/>
                <a:chExt cx="4605068" cy="590550"/>
              </a:xfrm>
            </p:grpSpPr>
            <p:sp>
              <p:nvSpPr>
                <p:cNvPr id="26" name="箭號: ＞形 25">
                  <a:extLst>
                    <a:ext uri="{FF2B5EF4-FFF2-40B4-BE49-F238E27FC236}">
                      <a16:creationId xmlns:a16="http://schemas.microsoft.com/office/drawing/2014/main" id="{A8FEC32C-314A-4C9E-BBBA-D0DEE78DE7B3}"/>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27" name="箭號: ＞形 26">
                  <a:extLst>
                    <a:ext uri="{FF2B5EF4-FFF2-40B4-BE49-F238E27FC236}">
                      <a16:creationId xmlns:a16="http://schemas.microsoft.com/office/drawing/2014/main" id="{A5100797-803B-498E-BBF8-6EF2FF61E327}"/>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28" name="箭號: ＞形 27">
                  <a:extLst>
                    <a:ext uri="{FF2B5EF4-FFF2-40B4-BE49-F238E27FC236}">
                      <a16:creationId xmlns:a16="http://schemas.microsoft.com/office/drawing/2014/main" id="{A3E835CA-AE64-494F-8050-C8C8D3A2C3BC}"/>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29" name="箭號: ＞形 28">
                  <a:extLst>
                    <a:ext uri="{FF2B5EF4-FFF2-40B4-BE49-F238E27FC236}">
                      <a16:creationId xmlns:a16="http://schemas.microsoft.com/office/drawing/2014/main" id="{A12FC0E3-06F2-4E37-9B30-77D40BF5ACB9}"/>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grpSp>
          <p:sp>
            <p:nvSpPr>
              <p:cNvPr id="22" name="文字方塊 21">
                <a:extLst>
                  <a:ext uri="{FF2B5EF4-FFF2-40B4-BE49-F238E27FC236}">
                    <a16:creationId xmlns:a16="http://schemas.microsoft.com/office/drawing/2014/main" id="{322E8C6B-53F7-4E76-AF8B-3DC71735DC19}"/>
                  </a:ext>
                </a:extLst>
              </p:cNvPr>
              <p:cNvSpPr txBox="1"/>
              <p:nvPr/>
            </p:nvSpPr>
            <p:spPr>
              <a:xfrm>
                <a:off x="4737101"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教務處</a:t>
                </a:r>
              </a:p>
            </p:txBody>
          </p:sp>
          <p:sp>
            <p:nvSpPr>
              <p:cNvPr id="23" name="文字方塊 22">
                <a:extLst>
                  <a:ext uri="{FF2B5EF4-FFF2-40B4-BE49-F238E27FC236}">
                    <a16:creationId xmlns:a16="http://schemas.microsoft.com/office/drawing/2014/main" id="{A2C6EE27-EBD6-4E6B-8348-6432EEEF661B}"/>
                  </a:ext>
                </a:extLst>
              </p:cNvPr>
              <p:cNvSpPr txBox="1"/>
              <p:nvPr/>
            </p:nvSpPr>
            <p:spPr>
              <a:xfrm>
                <a:off x="5770833" y="192364"/>
                <a:ext cx="876300" cy="323964"/>
              </a:xfrm>
              <a:prstGeom prst="rect">
                <a:avLst/>
              </a:prstGeom>
              <a:noFill/>
            </p:spPr>
            <p:txBody>
              <a:bodyPr wrap="square" rtlCol="0">
                <a:spAutoFit/>
              </a:bodyPr>
              <a:lstStyle/>
              <a:p>
                <a:pP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學務處</a:t>
                </a:r>
              </a:p>
            </p:txBody>
          </p:sp>
          <p:sp>
            <p:nvSpPr>
              <p:cNvPr id="24" name="文字方塊 23">
                <a:extLst>
                  <a:ext uri="{FF2B5EF4-FFF2-40B4-BE49-F238E27FC236}">
                    <a16:creationId xmlns:a16="http://schemas.microsoft.com/office/drawing/2014/main" id="{27821B0B-998D-4510-BA57-0D50FFF29079}"/>
                  </a:ext>
                </a:extLst>
              </p:cNvPr>
              <p:cNvSpPr txBox="1"/>
              <p:nvPr/>
            </p:nvSpPr>
            <p:spPr>
              <a:xfrm>
                <a:off x="6894782"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總務處</a:t>
                </a:r>
              </a:p>
            </p:txBody>
          </p:sp>
          <p:sp>
            <p:nvSpPr>
              <p:cNvPr id="25" name="文字方塊 24">
                <a:extLst>
                  <a:ext uri="{FF2B5EF4-FFF2-40B4-BE49-F238E27FC236}">
                    <a16:creationId xmlns:a16="http://schemas.microsoft.com/office/drawing/2014/main" id="{90759C2D-BC38-4822-BF5A-7A0DD83C072E}"/>
                  </a:ext>
                </a:extLst>
              </p:cNvPr>
              <p:cNvSpPr txBox="1"/>
              <p:nvPr/>
            </p:nvSpPr>
            <p:spPr>
              <a:xfrm>
                <a:off x="7948103" y="183630"/>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輔導室</a:t>
                </a:r>
              </a:p>
            </p:txBody>
          </p:sp>
        </p:grpSp>
        <p:cxnSp>
          <p:nvCxnSpPr>
            <p:cNvPr id="19" name="接點: 肘形 18">
              <a:extLst>
                <a:ext uri="{FF2B5EF4-FFF2-40B4-BE49-F238E27FC236}">
                  <a16:creationId xmlns:a16="http://schemas.microsoft.com/office/drawing/2014/main" id="{E0E05408-F83A-431A-B484-C4D1E743F261}"/>
                </a:ext>
              </a:extLst>
            </p:cNvPr>
            <p:cNvCxnSpPr>
              <a:cxnSpLocks/>
            </p:cNvCxnSpPr>
            <p:nvPr/>
          </p:nvCxnSpPr>
          <p:spPr>
            <a:xfrm rot="16200000" flipH="1">
              <a:off x="6167969" y="720802"/>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矩形: 圓角 19">
              <a:extLst>
                <a:ext uri="{FF2B5EF4-FFF2-40B4-BE49-F238E27FC236}">
                  <a16:creationId xmlns:a16="http://schemas.microsoft.com/office/drawing/2014/main" id="{FBDA1512-DD7E-4E3D-8EF5-13574391D2F1}"/>
                </a:ext>
              </a:extLst>
            </p:cNvPr>
            <p:cNvSpPr/>
            <p:nvPr/>
          </p:nvSpPr>
          <p:spPr>
            <a:xfrm>
              <a:off x="6460467" y="806528"/>
              <a:ext cx="1100346" cy="603616"/>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健康中心</a:t>
              </a:r>
            </a:p>
          </p:txBody>
        </p:sp>
      </p:grpSp>
      <p:sp>
        <p:nvSpPr>
          <p:cNvPr id="4" name="內容版面配置區 3">
            <a:extLst>
              <a:ext uri="{FF2B5EF4-FFF2-40B4-BE49-F238E27FC236}">
                <a16:creationId xmlns:a16="http://schemas.microsoft.com/office/drawing/2014/main" id="{38547F1A-AEA9-4DBE-9108-B806482A0E4A}"/>
              </a:ext>
            </a:extLst>
          </p:cNvPr>
          <p:cNvSpPr>
            <a:spLocks noGrp="1"/>
          </p:cNvSpPr>
          <p:nvPr>
            <p:ph idx="1"/>
          </p:nvPr>
        </p:nvSpPr>
        <p:spPr>
          <a:xfrm>
            <a:off x="629794" y="1034720"/>
            <a:ext cx="7886700" cy="5299076"/>
          </a:xfrm>
        </p:spPr>
        <p:txBody>
          <a:bodyPr>
            <a:normAutofit/>
          </a:bodyPr>
          <a:lstStyle/>
          <a:p>
            <a:pPr marL="0" indent="0">
              <a:buNone/>
            </a:pPr>
            <a:r>
              <a:rPr lang="zh-TW" altLang="en-US" sz="4000" dirty="0">
                <a:highlight>
                  <a:srgbClr val="FFFF00"/>
                </a:highlight>
              </a:rPr>
              <a:t>視力保健</a:t>
            </a:r>
            <a:endParaRPr lang="en-US" altLang="zh-TW" sz="4000" dirty="0">
              <a:highlight>
                <a:srgbClr val="FFFF00"/>
              </a:highlight>
            </a:endParaRPr>
          </a:p>
          <a:p>
            <a:pPr>
              <a:buFont typeface="Wingdings" panose="05000000000000000000" pitchFamily="2" charset="2"/>
              <a:buChar char="ü"/>
            </a:pPr>
            <a:r>
              <a:rPr lang="zh-TW" altLang="en-US" sz="2400" b="1" dirty="0">
                <a:solidFill>
                  <a:schemeClr val="tx1"/>
                </a:solidFill>
              </a:rPr>
              <a:t>保持正確坐姿，維持</a:t>
            </a:r>
            <a:r>
              <a:rPr lang="en-US" altLang="zh-TW" sz="2400" b="1" dirty="0">
                <a:solidFill>
                  <a:schemeClr val="tx1"/>
                </a:solidFill>
              </a:rPr>
              <a:t>35~45</a:t>
            </a:r>
            <a:r>
              <a:rPr lang="zh-TW" altLang="en-US" sz="2400" b="1" dirty="0">
                <a:solidFill>
                  <a:schemeClr val="tx1"/>
                </a:solidFill>
              </a:rPr>
              <a:t>公分</a:t>
            </a:r>
            <a:endParaRPr lang="en-US" altLang="zh-TW" sz="2400" b="1" dirty="0">
              <a:solidFill>
                <a:schemeClr val="tx1"/>
              </a:solidFill>
            </a:endParaRPr>
          </a:p>
          <a:p>
            <a:pPr>
              <a:buFont typeface="Wingdings" panose="05000000000000000000" pitchFamily="2" charset="2"/>
              <a:buChar char="ü"/>
            </a:pPr>
            <a:r>
              <a:rPr lang="zh-TW" altLang="en-US" sz="2400" b="1" dirty="0">
                <a:solidFill>
                  <a:schemeClr val="tx1"/>
                </a:solidFill>
              </a:rPr>
              <a:t>用眼</a:t>
            </a:r>
            <a:r>
              <a:rPr lang="en-US" altLang="zh-TW" sz="2400" b="1" dirty="0">
                <a:solidFill>
                  <a:schemeClr val="tx1"/>
                </a:solidFill>
              </a:rPr>
              <a:t>30</a:t>
            </a:r>
            <a:r>
              <a:rPr lang="zh-TW" altLang="en-US" sz="2400" b="1" dirty="0">
                <a:solidFill>
                  <a:schemeClr val="tx1"/>
                </a:solidFill>
              </a:rPr>
              <a:t>分鐘，休息</a:t>
            </a:r>
            <a:r>
              <a:rPr lang="en-US" altLang="zh-TW" sz="2400" b="1" dirty="0">
                <a:solidFill>
                  <a:schemeClr val="tx1"/>
                </a:solidFill>
              </a:rPr>
              <a:t>10</a:t>
            </a:r>
            <a:r>
              <a:rPr lang="zh-TW" altLang="en-US" sz="2400" b="1" dirty="0">
                <a:solidFill>
                  <a:schemeClr val="tx1"/>
                </a:solidFill>
              </a:rPr>
              <a:t>分鐘</a:t>
            </a:r>
            <a:endParaRPr lang="en-US" altLang="zh-TW" sz="2400" b="1" dirty="0">
              <a:solidFill>
                <a:schemeClr val="tx1"/>
              </a:solidFill>
            </a:endParaRPr>
          </a:p>
          <a:p>
            <a:pPr>
              <a:buFont typeface="Wingdings" panose="05000000000000000000" pitchFamily="2" charset="2"/>
              <a:buChar char="ü"/>
            </a:pPr>
            <a:r>
              <a:rPr lang="zh-TW" altLang="en-US" sz="2400" b="1" dirty="0">
                <a:solidFill>
                  <a:schemeClr val="tx1"/>
                </a:solidFill>
              </a:rPr>
              <a:t>每日戶外活動</a:t>
            </a:r>
            <a:r>
              <a:rPr lang="en-US" altLang="zh-TW" sz="2400" b="1" dirty="0">
                <a:solidFill>
                  <a:schemeClr val="tx1"/>
                </a:solidFill>
              </a:rPr>
              <a:t>120</a:t>
            </a:r>
            <a:r>
              <a:rPr lang="zh-TW" altLang="en-US" sz="2400" b="1" dirty="0">
                <a:solidFill>
                  <a:schemeClr val="tx1"/>
                </a:solidFill>
              </a:rPr>
              <a:t>分鐘以上</a:t>
            </a:r>
            <a:endParaRPr lang="en-US" altLang="zh-TW" sz="2400" b="1" dirty="0">
              <a:solidFill>
                <a:schemeClr val="tx1"/>
              </a:solidFill>
            </a:endParaRPr>
          </a:p>
          <a:p>
            <a:pPr>
              <a:buFont typeface="Wingdings" panose="05000000000000000000" pitchFamily="2" charset="2"/>
              <a:buChar char="ü"/>
            </a:pPr>
            <a:r>
              <a:rPr lang="zh-TW" altLang="en-US" sz="2400" b="1" dirty="0">
                <a:solidFill>
                  <a:schemeClr val="tx1"/>
                </a:solidFill>
              </a:rPr>
              <a:t>早睡早起充分休息</a:t>
            </a:r>
            <a:endParaRPr lang="en-US" altLang="zh-TW" sz="2400" b="1" dirty="0">
              <a:solidFill>
                <a:schemeClr val="tx1"/>
              </a:solidFill>
            </a:endParaRPr>
          </a:p>
          <a:p>
            <a:pPr>
              <a:buFont typeface="Wingdings" panose="05000000000000000000" pitchFamily="2" charset="2"/>
              <a:buChar char="ü"/>
            </a:pPr>
            <a:r>
              <a:rPr lang="zh-TW" altLang="en-US" sz="2400" b="1" dirty="0">
                <a:solidFill>
                  <a:schemeClr val="tx1"/>
                </a:solidFill>
              </a:rPr>
              <a:t>使用</a:t>
            </a:r>
            <a:r>
              <a:rPr lang="en-US" altLang="zh-TW" sz="2400" b="1" dirty="0" err="1">
                <a:solidFill>
                  <a:schemeClr val="tx1"/>
                </a:solidFill>
              </a:rPr>
              <a:t>3C</a:t>
            </a:r>
            <a:r>
              <a:rPr lang="zh-TW" altLang="en-US" sz="2400" b="1" dirty="0">
                <a:solidFill>
                  <a:schemeClr val="tx1"/>
                </a:solidFill>
              </a:rPr>
              <a:t>產品一日小於</a:t>
            </a:r>
            <a:r>
              <a:rPr lang="en-US" altLang="zh-TW" sz="2400" b="1" dirty="0">
                <a:solidFill>
                  <a:schemeClr val="tx1"/>
                </a:solidFill>
              </a:rPr>
              <a:t>1</a:t>
            </a:r>
            <a:r>
              <a:rPr lang="zh-TW" altLang="en-US" sz="2400" b="1" dirty="0">
                <a:solidFill>
                  <a:schemeClr val="tx1"/>
                </a:solidFill>
              </a:rPr>
              <a:t>小時</a:t>
            </a:r>
            <a:endParaRPr lang="en-US" altLang="zh-TW" sz="2400" b="1" dirty="0">
              <a:solidFill>
                <a:schemeClr val="tx1"/>
              </a:solidFill>
            </a:endParaRPr>
          </a:p>
          <a:p>
            <a:pPr>
              <a:buFont typeface="Wingdings" panose="05000000000000000000" pitchFamily="2" charset="2"/>
              <a:buChar char="ü"/>
            </a:pPr>
            <a:r>
              <a:rPr lang="zh-TW" altLang="en-US" sz="2400" b="1" dirty="0">
                <a:solidFill>
                  <a:schemeClr val="tx1"/>
                </a:solidFill>
              </a:rPr>
              <a:t>每年定期</a:t>
            </a:r>
            <a:r>
              <a:rPr lang="en-US" altLang="zh-TW" sz="2400" b="1" dirty="0">
                <a:solidFill>
                  <a:schemeClr val="tx1"/>
                </a:solidFill>
              </a:rPr>
              <a:t>1~2</a:t>
            </a:r>
            <a:r>
              <a:rPr lang="zh-TW" altLang="en-US" sz="2400" b="1" dirty="0">
                <a:solidFill>
                  <a:schemeClr val="tx1"/>
                </a:solidFill>
              </a:rPr>
              <a:t>次檢查視力</a:t>
            </a:r>
          </a:p>
          <a:p>
            <a:pPr marL="228600" lvl="1">
              <a:spcBef>
                <a:spcPts val="1000"/>
              </a:spcBef>
              <a:buFont typeface="Wingdings" panose="05000000000000000000" pitchFamily="2" charset="2"/>
              <a:buChar char="u"/>
            </a:pPr>
            <a:endParaRPr lang="zh-TW" altLang="en-US" b="1" dirty="0"/>
          </a:p>
          <a:p>
            <a:pPr marL="0" indent="0">
              <a:buNone/>
            </a:pPr>
            <a:endParaRPr lang="zh-TW" altLang="en-US" sz="4000" dirty="0"/>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7379" y="2296304"/>
            <a:ext cx="4141782" cy="2624830"/>
          </a:xfrm>
          <a:prstGeom prst="rect">
            <a:avLst/>
          </a:prstGeom>
        </p:spPr>
      </p:pic>
    </p:spTree>
    <p:extLst>
      <p:ext uri="{BB962C8B-B14F-4D97-AF65-F5344CB8AC3E}">
        <p14:creationId xmlns:p14="http://schemas.microsoft.com/office/powerpoint/2010/main" val="28136495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群組 16">
            <a:extLst>
              <a:ext uri="{FF2B5EF4-FFF2-40B4-BE49-F238E27FC236}">
                <a16:creationId xmlns:a16="http://schemas.microsoft.com/office/drawing/2014/main" id="{79A18B40-7E0F-4A1A-910E-799582D77861}"/>
              </a:ext>
            </a:extLst>
          </p:cNvPr>
          <p:cNvGrpSpPr/>
          <p:nvPr/>
        </p:nvGrpSpPr>
        <p:grpSpPr>
          <a:xfrm>
            <a:off x="4038478" y="0"/>
            <a:ext cx="5105522" cy="1034720"/>
            <a:chOff x="4469082" y="81755"/>
            <a:chExt cx="4605068" cy="1328389"/>
          </a:xfrm>
        </p:grpSpPr>
        <p:grpSp>
          <p:nvGrpSpPr>
            <p:cNvPr id="18" name="群組 17">
              <a:extLst>
                <a:ext uri="{FF2B5EF4-FFF2-40B4-BE49-F238E27FC236}">
                  <a16:creationId xmlns:a16="http://schemas.microsoft.com/office/drawing/2014/main" id="{5E1AA5DD-9E6F-4278-BD8F-BFD4BCC840D6}"/>
                </a:ext>
              </a:extLst>
            </p:cNvPr>
            <p:cNvGrpSpPr/>
            <p:nvPr/>
          </p:nvGrpSpPr>
          <p:grpSpPr>
            <a:xfrm>
              <a:off x="4469082" y="81755"/>
              <a:ext cx="4605068" cy="590550"/>
              <a:chOff x="4469082" y="81755"/>
              <a:chExt cx="4605068" cy="590550"/>
            </a:xfrm>
          </p:grpSpPr>
          <p:grpSp>
            <p:nvGrpSpPr>
              <p:cNvPr id="21" name="群組 20">
                <a:extLst>
                  <a:ext uri="{FF2B5EF4-FFF2-40B4-BE49-F238E27FC236}">
                    <a16:creationId xmlns:a16="http://schemas.microsoft.com/office/drawing/2014/main" id="{AA01F9C8-BA55-4BDD-9AF6-7A9870B16CAC}"/>
                  </a:ext>
                </a:extLst>
              </p:cNvPr>
              <p:cNvGrpSpPr/>
              <p:nvPr/>
            </p:nvGrpSpPr>
            <p:grpSpPr>
              <a:xfrm>
                <a:off x="4469082" y="81755"/>
                <a:ext cx="4605068" cy="590550"/>
                <a:chOff x="1865582" y="377030"/>
                <a:chExt cx="4605068" cy="590550"/>
              </a:xfrm>
            </p:grpSpPr>
            <p:sp>
              <p:nvSpPr>
                <p:cNvPr id="26" name="箭號: ＞形 25">
                  <a:extLst>
                    <a:ext uri="{FF2B5EF4-FFF2-40B4-BE49-F238E27FC236}">
                      <a16:creationId xmlns:a16="http://schemas.microsoft.com/office/drawing/2014/main" id="{A8FEC32C-314A-4C9E-BBBA-D0DEE78DE7B3}"/>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27" name="箭號: ＞形 26">
                  <a:extLst>
                    <a:ext uri="{FF2B5EF4-FFF2-40B4-BE49-F238E27FC236}">
                      <a16:creationId xmlns:a16="http://schemas.microsoft.com/office/drawing/2014/main" id="{A5100797-803B-498E-BBF8-6EF2FF61E327}"/>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28" name="箭號: ＞形 27">
                  <a:extLst>
                    <a:ext uri="{FF2B5EF4-FFF2-40B4-BE49-F238E27FC236}">
                      <a16:creationId xmlns:a16="http://schemas.microsoft.com/office/drawing/2014/main" id="{A3E835CA-AE64-494F-8050-C8C8D3A2C3BC}"/>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29" name="箭號: ＞形 28">
                  <a:extLst>
                    <a:ext uri="{FF2B5EF4-FFF2-40B4-BE49-F238E27FC236}">
                      <a16:creationId xmlns:a16="http://schemas.microsoft.com/office/drawing/2014/main" id="{A12FC0E3-06F2-4E37-9B30-77D40BF5ACB9}"/>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grpSp>
          <p:sp>
            <p:nvSpPr>
              <p:cNvPr id="22" name="文字方塊 21">
                <a:extLst>
                  <a:ext uri="{FF2B5EF4-FFF2-40B4-BE49-F238E27FC236}">
                    <a16:creationId xmlns:a16="http://schemas.microsoft.com/office/drawing/2014/main" id="{322E8C6B-53F7-4E76-AF8B-3DC71735DC19}"/>
                  </a:ext>
                </a:extLst>
              </p:cNvPr>
              <p:cNvSpPr txBox="1"/>
              <p:nvPr/>
            </p:nvSpPr>
            <p:spPr>
              <a:xfrm>
                <a:off x="4737101"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教務處</a:t>
                </a:r>
              </a:p>
            </p:txBody>
          </p:sp>
          <p:sp>
            <p:nvSpPr>
              <p:cNvPr id="23" name="文字方塊 22">
                <a:extLst>
                  <a:ext uri="{FF2B5EF4-FFF2-40B4-BE49-F238E27FC236}">
                    <a16:creationId xmlns:a16="http://schemas.microsoft.com/office/drawing/2014/main" id="{A2C6EE27-EBD6-4E6B-8348-6432EEEF661B}"/>
                  </a:ext>
                </a:extLst>
              </p:cNvPr>
              <p:cNvSpPr txBox="1"/>
              <p:nvPr/>
            </p:nvSpPr>
            <p:spPr>
              <a:xfrm>
                <a:off x="5770833" y="192364"/>
                <a:ext cx="876300" cy="323964"/>
              </a:xfrm>
              <a:prstGeom prst="rect">
                <a:avLst/>
              </a:prstGeom>
              <a:noFill/>
            </p:spPr>
            <p:txBody>
              <a:bodyPr wrap="square" rtlCol="0">
                <a:spAutoFit/>
              </a:bodyPr>
              <a:lstStyle/>
              <a:p>
                <a:pP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學務處</a:t>
                </a:r>
              </a:p>
            </p:txBody>
          </p:sp>
          <p:sp>
            <p:nvSpPr>
              <p:cNvPr id="24" name="文字方塊 23">
                <a:extLst>
                  <a:ext uri="{FF2B5EF4-FFF2-40B4-BE49-F238E27FC236}">
                    <a16:creationId xmlns:a16="http://schemas.microsoft.com/office/drawing/2014/main" id="{27821B0B-998D-4510-BA57-0D50FFF29079}"/>
                  </a:ext>
                </a:extLst>
              </p:cNvPr>
              <p:cNvSpPr txBox="1"/>
              <p:nvPr/>
            </p:nvSpPr>
            <p:spPr>
              <a:xfrm>
                <a:off x="6894782"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總務處</a:t>
                </a:r>
              </a:p>
            </p:txBody>
          </p:sp>
          <p:sp>
            <p:nvSpPr>
              <p:cNvPr id="25" name="文字方塊 24">
                <a:extLst>
                  <a:ext uri="{FF2B5EF4-FFF2-40B4-BE49-F238E27FC236}">
                    <a16:creationId xmlns:a16="http://schemas.microsoft.com/office/drawing/2014/main" id="{90759C2D-BC38-4822-BF5A-7A0DD83C072E}"/>
                  </a:ext>
                </a:extLst>
              </p:cNvPr>
              <p:cNvSpPr txBox="1"/>
              <p:nvPr/>
            </p:nvSpPr>
            <p:spPr>
              <a:xfrm>
                <a:off x="7948103" y="183630"/>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輔導室</a:t>
                </a:r>
              </a:p>
            </p:txBody>
          </p:sp>
        </p:grpSp>
        <p:cxnSp>
          <p:nvCxnSpPr>
            <p:cNvPr id="19" name="接點: 肘形 18">
              <a:extLst>
                <a:ext uri="{FF2B5EF4-FFF2-40B4-BE49-F238E27FC236}">
                  <a16:creationId xmlns:a16="http://schemas.microsoft.com/office/drawing/2014/main" id="{E0E05408-F83A-431A-B484-C4D1E743F261}"/>
                </a:ext>
              </a:extLst>
            </p:cNvPr>
            <p:cNvCxnSpPr>
              <a:cxnSpLocks/>
            </p:cNvCxnSpPr>
            <p:nvPr/>
          </p:nvCxnSpPr>
          <p:spPr>
            <a:xfrm rot="16200000" flipH="1">
              <a:off x="6167969" y="720802"/>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矩形: 圓角 19">
              <a:extLst>
                <a:ext uri="{FF2B5EF4-FFF2-40B4-BE49-F238E27FC236}">
                  <a16:creationId xmlns:a16="http://schemas.microsoft.com/office/drawing/2014/main" id="{FBDA1512-DD7E-4E3D-8EF5-13574391D2F1}"/>
                </a:ext>
              </a:extLst>
            </p:cNvPr>
            <p:cNvSpPr/>
            <p:nvPr/>
          </p:nvSpPr>
          <p:spPr>
            <a:xfrm>
              <a:off x="6460467" y="806528"/>
              <a:ext cx="1100346" cy="603616"/>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健康中心</a:t>
              </a:r>
            </a:p>
          </p:txBody>
        </p:sp>
      </p:grpSp>
      <p:sp>
        <p:nvSpPr>
          <p:cNvPr id="4" name="內容版面配置區 3">
            <a:extLst>
              <a:ext uri="{FF2B5EF4-FFF2-40B4-BE49-F238E27FC236}">
                <a16:creationId xmlns:a16="http://schemas.microsoft.com/office/drawing/2014/main" id="{38547F1A-AEA9-4DBE-9108-B806482A0E4A}"/>
              </a:ext>
            </a:extLst>
          </p:cNvPr>
          <p:cNvSpPr>
            <a:spLocks noGrp="1"/>
          </p:cNvSpPr>
          <p:nvPr>
            <p:ph idx="1"/>
          </p:nvPr>
        </p:nvSpPr>
        <p:spPr>
          <a:xfrm>
            <a:off x="1257300" y="706547"/>
            <a:ext cx="7886700" cy="5299076"/>
          </a:xfrm>
        </p:spPr>
        <p:txBody>
          <a:bodyPr>
            <a:normAutofit/>
          </a:bodyPr>
          <a:lstStyle/>
          <a:p>
            <a:pPr marL="0" indent="0">
              <a:buNone/>
            </a:pPr>
            <a:r>
              <a:rPr lang="zh-TW" altLang="en-US" sz="4000" dirty="0">
                <a:highlight>
                  <a:srgbClr val="FFFF00"/>
                </a:highlight>
              </a:rPr>
              <a:t>視力保健</a:t>
            </a:r>
          </a:p>
        </p:txBody>
      </p:sp>
      <p:pic>
        <p:nvPicPr>
          <p:cNvPr id="3" name="圖片 2">
            <a:extLst>
              <a:ext uri="{FF2B5EF4-FFF2-40B4-BE49-F238E27FC236}">
                <a16:creationId xmlns:a16="http://schemas.microsoft.com/office/drawing/2014/main" id="{83D33D01-F44C-445F-9742-69DF58566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196" y="1510237"/>
            <a:ext cx="6396365" cy="5124838"/>
          </a:xfrm>
          <a:prstGeom prst="rect">
            <a:avLst/>
          </a:prstGeom>
        </p:spPr>
      </p:pic>
    </p:spTree>
    <p:extLst>
      <p:ext uri="{BB962C8B-B14F-4D97-AF65-F5344CB8AC3E}">
        <p14:creationId xmlns:p14="http://schemas.microsoft.com/office/powerpoint/2010/main" val="1465994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群組 16">
            <a:extLst>
              <a:ext uri="{FF2B5EF4-FFF2-40B4-BE49-F238E27FC236}">
                <a16:creationId xmlns:a16="http://schemas.microsoft.com/office/drawing/2014/main" id="{79A18B40-7E0F-4A1A-910E-799582D77861}"/>
              </a:ext>
            </a:extLst>
          </p:cNvPr>
          <p:cNvGrpSpPr/>
          <p:nvPr/>
        </p:nvGrpSpPr>
        <p:grpSpPr>
          <a:xfrm>
            <a:off x="4038478" y="0"/>
            <a:ext cx="5105522" cy="1034720"/>
            <a:chOff x="4469082" y="81755"/>
            <a:chExt cx="4605068" cy="1328389"/>
          </a:xfrm>
        </p:grpSpPr>
        <p:grpSp>
          <p:nvGrpSpPr>
            <p:cNvPr id="18" name="群組 17">
              <a:extLst>
                <a:ext uri="{FF2B5EF4-FFF2-40B4-BE49-F238E27FC236}">
                  <a16:creationId xmlns:a16="http://schemas.microsoft.com/office/drawing/2014/main" id="{5E1AA5DD-9E6F-4278-BD8F-BFD4BCC840D6}"/>
                </a:ext>
              </a:extLst>
            </p:cNvPr>
            <p:cNvGrpSpPr/>
            <p:nvPr/>
          </p:nvGrpSpPr>
          <p:grpSpPr>
            <a:xfrm>
              <a:off x="4469082" y="81755"/>
              <a:ext cx="4605068" cy="590550"/>
              <a:chOff x="4469082" y="81755"/>
              <a:chExt cx="4605068" cy="590550"/>
            </a:xfrm>
          </p:grpSpPr>
          <p:grpSp>
            <p:nvGrpSpPr>
              <p:cNvPr id="21" name="群組 20">
                <a:extLst>
                  <a:ext uri="{FF2B5EF4-FFF2-40B4-BE49-F238E27FC236}">
                    <a16:creationId xmlns:a16="http://schemas.microsoft.com/office/drawing/2014/main" id="{AA01F9C8-BA55-4BDD-9AF6-7A9870B16CAC}"/>
                  </a:ext>
                </a:extLst>
              </p:cNvPr>
              <p:cNvGrpSpPr/>
              <p:nvPr/>
            </p:nvGrpSpPr>
            <p:grpSpPr>
              <a:xfrm>
                <a:off x="4469082" y="81755"/>
                <a:ext cx="4605068" cy="590550"/>
                <a:chOff x="1865582" y="377030"/>
                <a:chExt cx="4605068" cy="590550"/>
              </a:xfrm>
            </p:grpSpPr>
            <p:sp>
              <p:nvSpPr>
                <p:cNvPr id="26" name="箭號: ＞形 25">
                  <a:extLst>
                    <a:ext uri="{FF2B5EF4-FFF2-40B4-BE49-F238E27FC236}">
                      <a16:creationId xmlns:a16="http://schemas.microsoft.com/office/drawing/2014/main" id="{A8FEC32C-314A-4C9E-BBBA-D0DEE78DE7B3}"/>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27" name="箭號: ＞形 26">
                  <a:extLst>
                    <a:ext uri="{FF2B5EF4-FFF2-40B4-BE49-F238E27FC236}">
                      <a16:creationId xmlns:a16="http://schemas.microsoft.com/office/drawing/2014/main" id="{A5100797-803B-498E-BBF8-6EF2FF61E327}"/>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28" name="箭號: ＞形 27">
                  <a:extLst>
                    <a:ext uri="{FF2B5EF4-FFF2-40B4-BE49-F238E27FC236}">
                      <a16:creationId xmlns:a16="http://schemas.microsoft.com/office/drawing/2014/main" id="{A3E835CA-AE64-494F-8050-C8C8D3A2C3BC}"/>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29" name="箭號: ＞形 28">
                  <a:extLst>
                    <a:ext uri="{FF2B5EF4-FFF2-40B4-BE49-F238E27FC236}">
                      <a16:creationId xmlns:a16="http://schemas.microsoft.com/office/drawing/2014/main" id="{A12FC0E3-06F2-4E37-9B30-77D40BF5ACB9}"/>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grpSp>
          <p:sp>
            <p:nvSpPr>
              <p:cNvPr id="22" name="文字方塊 21">
                <a:extLst>
                  <a:ext uri="{FF2B5EF4-FFF2-40B4-BE49-F238E27FC236}">
                    <a16:creationId xmlns:a16="http://schemas.microsoft.com/office/drawing/2014/main" id="{322E8C6B-53F7-4E76-AF8B-3DC71735DC19}"/>
                  </a:ext>
                </a:extLst>
              </p:cNvPr>
              <p:cNvSpPr txBox="1"/>
              <p:nvPr/>
            </p:nvSpPr>
            <p:spPr>
              <a:xfrm>
                <a:off x="4737101"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教務處</a:t>
                </a:r>
              </a:p>
            </p:txBody>
          </p:sp>
          <p:sp>
            <p:nvSpPr>
              <p:cNvPr id="23" name="文字方塊 22">
                <a:extLst>
                  <a:ext uri="{FF2B5EF4-FFF2-40B4-BE49-F238E27FC236}">
                    <a16:creationId xmlns:a16="http://schemas.microsoft.com/office/drawing/2014/main" id="{A2C6EE27-EBD6-4E6B-8348-6432EEEF661B}"/>
                  </a:ext>
                </a:extLst>
              </p:cNvPr>
              <p:cNvSpPr txBox="1"/>
              <p:nvPr/>
            </p:nvSpPr>
            <p:spPr>
              <a:xfrm>
                <a:off x="5770833" y="192364"/>
                <a:ext cx="876300" cy="323964"/>
              </a:xfrm>
              <a:prstGeom prst="rect">
                <a:avLst/>
              </a:prstGeom>
              <a:noFill/>
            </p:spPr>
            <p:txBody>
              <a:bodyPr wrap="square" rtlCol="0">
                <a:spAutoFit/>
              </a:bodyPr>
              <a:lstStyle/>
              <a:p>
                <a:pP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學務處</a:t>
                </a:r>
              </a:p>
            </p:txBody>
          </p:sp>
          <p:sp>
            <p:nvSpPr>
              <p:cNvPr id="24" name="文字方塊 23">
                <a:extLst>
                  <a:ext uri="{FF2B5EF4-FFF2-40B4-BE49-F238E27FC236}">
                    <a16:creationId xmlns:a16="http://schemas.microsoft.com/office/drawing/2014/main" id="{27821B0B-998D-4510-BA57-0D50FFF29079}"/>
                  </a:ext>
                </a:extLst>
              </p:cNvPr>
              <p:cNvSpPr txBox="1"/>
              <p:nvPr/>
            </p:nvSpPr>
            <p:spPr>
              <a:xfrm>
                <a:off x="6894782"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總務處</a:t>
                </a:r>
              </a:p>
            </p:txBody>
          </p:sp>
          <p:sp>
            <p:nvSpPr>
              <p:cNvPr id="25" name="文字方塊 24">
                <a:extLst>
                  <a:ext uri="{FF2B5EF4-FFF2-40B4-BE49-F238E27FC236}">
                    <a16:creationId xmlns:a16="http://schemas.microsoft.com/office/drawing/2014/main" id="{90759C2D-BC38-4822-BF5A-7A0DD83C072E}"/>
                  </a:ext>
                </a:extLst>
              </p:cNvPr>
              <p:cNvSpPr txBox="1"/>
              <p:nvPr/>
            </p:nvSpPr>
            <p:spPr>
              <a:xfrm>
                <a:off x="7948103" y="183630"/>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輔導室</a:t>
                </a:r>
              </a:p>
            </p:txBody>
          </p:sp>
        </p:grpSp>
        <p:cxnSp>
          <p:nvCxnSpPr>
            <p:cNvPr id="19" name="接點: 肘形 18">
              <a:extLst>
                <a:ext uri="{FF2B5EF4-FFF2-40B4-BE49-F238E27FC236}">
                  <a16:creationId xmlns:a16="http://schemas.microsoft.com/office/drawing/2014/main" id="{E0E05408-F83A-431A-B484-C4D1E743F261}"/>
                </a:ext>
              </a:extLst>
            </p:cNvPr>
            <p:cNvCxnSpPr>
              <a:cxnSpLocks/>
            </p:cNvCxnSpPr>
            <p:nvPr/>
          </p:nvCxnSpPr>
          <p:spPr>
            <a:xfrm rot="16200000" flipH="1">
              <a:off x="6167969" y="720802"/>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矩形: 圓角 19">
              <a:extLst>
                <a:ext uri="{FF2B5EF4-FFF2-40B4-BE49-F238E27FC236}">
                  <a16:creationId xmlns:a16="http://schemas.microsoft.com/office/drawing/2014/main" id="{FBDA1512-DD7E-4E3D-8EF5-13574391D2F1}"/>
                </a:ext>
              </a:extLst>
            </p:cNvPr>
            <p:cNvSpPr/>
            <p:nvPr/>
          </p:nvSpPr>
          <p:spPr>
            <a:xfrm>
              <a:off x="6460467" y="806528"/>
              <a:ext cx="1100346" cy="603616"/>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健康中心</a:t>
              </a:r>
            </a:p>
          </p:txBody>
        </p:sp>
      </p:grpSp>
      <p:sp>
        <p:nvSpPr>
          <p:cNvPr id="4" name="內容版面配置區 3">
            <a:extLst>
              <a:ext uri="{FF2B5EF4-FFF2-40B4-BE49-F238E27FC236}">
                <a16:creationId xmlns:a16="http://schemas.microsoft.com/office/drawing/2014/main" id="{38547F1A-AEA9-4DBE-9108-B806482A0E4A}"/>
              </a:ext>
            </a:extLst>
          </p:cNvPr>
          <p:cNvSpPr>
            <a:spLocks noGrp="1"/>
          </p:cNvSpPr>
          <p:nvPr>
            <p:ph idx="1"/>
          </p:nvPr>
        </p:nvSpPr>
        <p:spPr>
          <a:xfrm>
            <a:off x="774060" y="842525"/>
            <a:ext cx="7886700" cy="5299076"/>
          </a:xfrm>
        </p:spPr>
        <p:txBody>
          <a:bodyPr/>
          <a:lstStyle/>
          <a:p>
            <a:pPr marL="0" indent="0">
              <a:buNone/>
            </a:pPr>
            <a:r>
              <a:rPr lang="zh-TW" altLang="en-US" sz="4000" dirty="0">
                <a:highlight>
                  <a:srgbClr val="FFFF00"/>
                </a:highlight>
              </a:rPr>
              <a:t>口腔衛生</a:t>
            </a:r>
            <a:endParaRPr lang="en-US" altLang="zh-TW" sz="4000" dirty="0">
              <a:highlight>
                <a:srgbClr val="FFFF00"/>
              </a:highlight>
            </a:endParaRPr>
          </a:p>
          <a:p>
            <a:pPr marL="324000" indent="-457200">
              <a:buNone/>
            </a:pPr>
            <a:r>
              <a:rPr lang="en-US" altLang="zh-TW" dirty="0">
                <a:solidFill>
                  <a:schemeClr val="tx1"/>
                </a:solidFill>
              </a:rPr>
              <a:t>1.</a:t>
            </a:r>
            <a:r>
              <a:rPr lang="zh-TW" altLang="en-US" dirty="0">
                <a:solidFill>
                  <a:schemeClr val="tx1"/>
                </a:solidFill>
              </a:rPr>
              <a:t>使用</a:t>
            </a:r>
            <a:r>
              <a:rPr lang="en-US" altLang="zh-TW" dirty="0">
                <a:solidFill>
                  <a:schemeClr val="tx1"/>
                </a:solidFill>
              </a:rPr>
              <a:t>&gt;1000PPM</a:t>
            </a:r>
            <a:r>
              <a:rPr lang="zh-TW" altLang="en-US" dirty="0">
                <a:solidFill>
                  <a:schemeClr val="tx1"/>
                </a:solidFill>
              </a:rPr>
              <a:t>牙膏潔牙，國小學生每週一次含氟漱口水含漱措施</a:t>
            </a:r>
          </a:p>
          <a:p>
            <a:pPr marL="324000" indent="-457200">
              <a:buNone/>
            </a:pPr>
            <a:r>
              <a:rPr lang="en-US" altLang="zh-TW" dirty="0">
                <a:solidFill>
                  <a:schemeClr val="tx1"/>
                </a:solidFill>
              </a:rPr>
              <a:t>2.</a:t>
            </a:r>
            <a:r>
              <a:rPr lang="zh-TW" altLang="en-US" dirty="0">
                <a:solidFill>
                  <a:schemeClr val="tx1"/>
                </a:solidFill>
              </a:rPr>
              <a:t>在校零含糖、零甜食</a:t>
            </a:r>
            <a:r>
              <a:rPr lang="en-US" altLang="zh-TW" dirty="0">
                <a:solidFill>
                  <a:schemeClr val="tx1"/>
                </a:solidFill>
              </a:rPr>
              <a:t>(</a:t>
            </a:r>
            <a:r>
              <a:rPr lang="zh-TW" altLang="en-US" dirty="0">
                <a:solidFill>
                  <a:schemeClr val="tx1"/>
                </a:solidFill>
              </a:rPr>
              <a:t>喝白開水、餐與餐之間不吃零食</a:t>
            </a:r>
            <a:r>
              <a:rPr lang="en-US" altLang="zh-TW" dirty="0">
                <a:solidFill>
                  <a:schemeClr val="tx1"/>
                </a:solidFill>
              </a:rPr>
              <a:t>)</a:t>
            </a:r>
          </a:p>
          <a:p>
            <a:pPr marL="324000" indent="-457200">
              <a:buNone/>
            </a:pPr>
            <a:r>
              <a:rPr lang="en-US" altLang="zh-TW" dirty="0">
                <a:solidFill>
                  <a:schemeClr val="tx1"/>
                </a:solidFill>
              </a:rPr>
              <a:t>3.</a:t>
            </a:r>
            <a:r>
              <a:rPr lang="zh-TW" altLang="en-US" dirty="0">
                <a:solidFill>
                  <a:schemeClr val="tx1"/>
                </a:solidFill>
              </a:rPr>
              <a:t>指導貝氏刷牙法，高年級以上學生使用牙線潔牙，落實在校餐後潔牙</a:t>
            </a:r>
            <a:endParaRPr lang="en-US" altLang="zh-TW" dirty="0">
              <a:solidFill>
                <a:schemeClr val="tx1"/>
              </a:solidFill>
            </a:endParaRPr>
          </a:p>
          <a:p>
            <a:pPr marL="324000" indent="-457200">
              <a:buNone/>
            </a:pPr>
            <a:r>
              <a:rPr lang="en-US" altLang="zh-TW" dirty="0">
                <a:solidFill>
                  <a:schemeClr val="tx1"/>
                </a:solidFill>
              </a:rPr>
              <a:t>4.</a:t>
            </a:r>
            <a:r>
              <a:rPr lang="zh-TW" altLang="en-US" sz="3600" dirty="0">
                <a:solidFill>
                  <a:srgbClr val="FF0000"/>
                </a:solidFill>
                <a:highlight>
                  <a:srgbClr val="C0C0C0"/>
                </a:highlight>
              </a:rPr>
              <a:t>請定期更換小孩牙刷</a:t>
            </a:r>
          </a:p>
        </p:txBody>
      </p:sp>
    </p:spTree>
    <p:extLst>
      <p:ext uri="{BB962C8B-B14F-4D97-AF65-F5344CB8AC3E}">
        <p14:creationId xmlns:p14="http://schemas.microsoft.com/office/powerpoint/2010/main" val="10305151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群組 16">
            <a:extLst>
              <a:ext uri="{FF2B5EF4-FFF2-40B4-BE49-F238E27FC236}">
                <a16:creationId xmlns:a16="http://schemas.microsoft.com/office/drawing/2014/main" id="{79A18B40-7E0F-4A1A-910E-799582D77861}"/>
              </a:ext>
            </a:extLst>
          </p:cNvPr>
          <p:cNvGrpSpPr/>
          <p:nvPr/>
        </p:nvGrpSpPr>
        <p:grpSpPr>
          <a:xfrm>
            <a:off x="4038478" y="0"/>
            <a:ext cx="5105522" cy="1034720"/>
            <a:chOff x="4469082" y="81755"/>
            <a:chExt cx="4605068" cy="1328389"/>
          </a:xfrm>
        </p:grpSpPr>
        <p:grpSp>
          <p:nvGrpSpPr>
            <p:cNvPr id="18" name="群組 17">
              <a:extLst>
                <a:ext uri="{FF2B5EF4-FFF2-40B4-BE49-F238E27FC236}">
                  <a16:creationId xmlns:a16="http://schemas.microsoft.com/office/drawing/2014/main" id="{5E1AA5DD-9E6F-4278-BD8F-BFD4BCC840D6}"/>
                </a:ext>
              </a:extLst>
            </p:cNvPr>
            <p:cNvGrpSpPr/>
            <p:nvPr/>
          </p:nvGrpSpPr>
          <p:grpSpPr>
            <a:xfrm>
              <a:off x="4469082" y="81755"/>
              <a:ext cx="4605068" cy="590550"/>
              <a:chOff x="4469082" y="81755"/>
              <a:chExt cx="4605068" cy="590550"/>
            </a:xfrm>
          </p:grpSpPr>
          <p:grpSp>
            <p:nvGrpSpPr>
              <p:cNvPr id="21" name="群組 20">
                <a:extLst>
                  <a:ext uri="{FF2B5EF4-FFF2-40B4-BE49-F238E27FC236}">
                    <a16:creationId xmlns:a16="http://schemas.microsoft.com/office/drawing/2014/main" id="{AA01F9C8-BA55-4BDD-9AF6-7A9870B16CAC}"/>
                  </a:ext>
                </a:extLst>
              </p:cNvPr>
              <p:cNvGrpSpPr/>
              <p:nvPr/>
            </p:nvGrpSpPr>
            <p:grpSpPr>
              <a:xfrm>
                <a:off x="4469082" y="81755"/>
                <a:ext cx="4605068" cy="590550"/>
                <a:chOff x="1865582" y="377030"/>
                <a:chExt cx="4605068" cy="590550"/>
              </a:xfrm>
            </p:grpSpPr>
            <p:sp>
              <p:nvSpPr>
                <p:cNvPr id="26" name="箭號: ＞形 25">
                  <a:extLst>
                    <a:ext uri="{FF2B5EF4-FFF2-40B4-BE49-F238E27FC236}">
                      <a16:creationId xmlns:a16="http://schemas.microsoft.com/office/drawing/2014/main" id="{A8FEC32C-314A-4C9E-BBBA-D0DEE78DE7B3}"/>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27" name="箭號: ＞形 26">
                  <a:extLst>
                    <a:ext uri="{FF2B5EF4-FFF2-40B4-BE49-F238E27FC236}">
                      <a16:creationId xmlns:a16="http://schemas.microsoft.com/office/drawing/2014/main" id="{A5100797-803B-498E-BBF8-6EF2FF61E327}"/>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28" name="箭號: ＞形 27">
                  <a:extLst>
                    <a:ext uri="{FF2B5EF4-FFF2-40B4-BE49-F238E27FC236}">
                      <a16:creationId xmlns:a16="http://schemas.microsoft.com/office/drawing/2014/main" id="{A3E835CA-AE64-494F-8050-C8C8D3A2C3BC}"/>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29" name="箭號: ＞形 28">
                  <a:extLst>
                    <a:ext uri="{FF2B5EF4-FFF2-40B4-BE49-F238E27FC236}">
                      <a16:creationId xmlns:a16="http://schemas.microsoft.com/office/drawing/2014/main" id="{A12FC0E3-06F2-4E37-9B30-77D40BF5ACB9}"/>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grpSp>
          <p:sp>
            <p:nvSpPr>
              <p:cNvPr id="22" name="文字方塊 21">
                <a:extLst>
                  <a:ext uri="{FF2B5EF4-FFF2-40B4-BE49-F238E27FC236}">
                    <a16:creationId xmlns:a16="http://schemas.microsoft.com/office/drawing/2014/main" id="{322E8C6B-53F7-4E76-AF8B-3DC71735DC19}"/>
                  </a:ext>
                </a:extLst>
              </p:cNvPr>
              <p:cNvSpPr txBox="1"/>
              <p:nvPr/>
            </p:nvSpPr>
            <p:spPr>
              <a:xfrm>
                <a:off x="4737101"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教務處</a:t>
                </a:r>
              </a:p>
            </p:txBody>
          </p:sp>
          <p:sp>
            <p:nvSpPr>
              <p:cNvPr id="23" name="文字方塊 22">
                <a:extLst>
                  <a:ext uri="{FF2B5EF4-FFF2-40B4-BE49-F238E27FC236}">
                    <a16:creationId xmlns:a16="http://schemas.microsoft.com/office/drawing/2014/main" id="{A2C6EE27-EBD6-4E6B-8348-6432EEEF661B}"/>
                  </a:ext>
                </a:extLst>
              </p:cNvPr>
              <p:cNvSpPr txBox="1"/>
              <p:nvPr/>
            </p:nvSpPr>
            <p:spPr>
              <a:xfrm>
                <a:off x="5770833" y="192364"/>
                <a:ext cx="876300" cy="323964"/>
              </a:xfrm>
              <a:prstGeom prst="rect">
                <a:avLst/>
              </a:prstGeom>
              <a:noFill/>
            </p:spPr>
            <p:txBody>
              <a:bodyPr wrap="square" rtlCol="0">
                <a:spAutoFit/>
              </a:bodyPr>
              <a:lstStyle/>
              <a:p>
                <a:pP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學務處</a:t>
                </a:r>
              </a:p>
            </p:txBody>
          </p:sp>
          <p:sp>
            <p:nvSpPr>
              <p:cNvPr id="24" name="文字方塊 23">
                <a:extLst>
                  <a:ext uri="{FF2B5EF4-FFF2-40B4-BE49-F238E27FC236}">
                    <a16:creationId xmlns:a16="http://schemas.microsoft.com/office/drawing/2014/main" id="{27821B0B-998D-4510-BA57-0D50FFF29079}"/>
                  </a:ext>
                </a:extLst>
              </p:cNvPr>
              <p:cNvSpPr txBox="1"/>
              <p:nvPr/>
            </p:nvSpPr>
            <p:spPr>
              <a:xfrm>
                <a:off x="6894782"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總務處</a:t>
                </a:r>
              </a:p>
            </p:txBody>
          </p:sp>
          <p:sp>
            <p:nvSpPr>
              <p:cNvPr id="25" name="文字方塊 24">
                <a:extLst>
                  <a:ext uri="{FF2B5EF4-FFF2-40B4-BE49-F238E27FC236}">
                    <a16:creationId xmlns:a16="http://schemas.microsoft.com/office/drawing/2014/main" id="{90759C2D-BC38-4822-BF5A-7A0DD83C072E}"/>
                  </a:ext>
                </a:extLst>
              </p:cNvPr>
              <p:cNvSpPr txBox="1"/>
              <p:nvPr/>
            </p:nvSpPr>
            <p:spPr>
              <a:xfrm>
                <a:off x="7948103" y="183630"/>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輔導室</a:t>
                </a:r>
              </a:p>
            </p:txBody>
          </p:sp>
        </p:grpSp>
        <p:cxnSp>
          <p:nvCxnSpPr>
            <p:cNvPr id="19" name="接點: 肘形 18">
              <a:extLst>
                <a:ext uri="{FF2B5EF4-FFF2-40B4-BE49-F238E27FC236}">
                  <a16:creationId xmlns:a16="http://schemas.microsoft.com/office/drawing/2014/main" id="{E0E05408-F83A-431A-B484-C4D1E743F261}"/>
                </a:ext>
              </a:extLst>
            </p:cNvPr>
            <p:cNvCxnSpPr>
              <a:cxnSpLocks/>
            </p:cNvCxnSpPr>
            <p:nvPr/>
          </p:nvCxnSpPr>
          <p:spPr>
            <a:xfrm rot="16200000" flipH="1">
              <a:off x="6167969" y="720802"/>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矩形: 圓角 19">
              <a:extLst>
                <a:ext uri="{FF2B5EF4-FFF2-40B4-BE49-F238E27FC236}">
                  <a16:creationId xmlns:a16="http://schemas.microsoft.com/office/drawing/2014/main" id="{FBDA1512-DD7E-4E3D-8EF5-13574391D2F1}"/>
                </a:ext>
              </a:extLst>
            </p:cNvPr>
            <p:cNvSpPr/>
            <p:nvPr/>
          </p:nvSpPr>
          <p:spPr>
            <a:xfrm>
              <a:off x="6460467" y="806528"/>
              <a:ext cx="1100346" cy="603616"/>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健康中心</a:t>
              </a:r>
            </a:p>
          </p:txBody>
        </p:sp>
      </p:grpSp>
      <p:sp>
        <p:nvSpPr>
          <p:cNvPr id="4" name="內容版面配置區 3">
            <a:extLst>
              <a:ext uri="{FF2B5EF4-FFF2-40B4-BE49-F238E27FC236}">
                <a16:creationId xmlns:a16="http://schemas.microsoft.com/office/drawing/2014/main" id="{38547F1A-AEA9-4DBE-9108-B806482A0E4A}"/>
              </a:ext>
            </a:extLst>
          </p:cNvPr>
          <p:cNvSpPr>
            <a:spLocks noGrp="1"/>
          </p:cNvSpPr>
          <p:nvPr>
            <p:ph idx="1"/>
          </p:nvPr>
        </p:nvSpPr>
        <p:spPr>
          <a:xfrm>
            <a:off x="788041" y="1103504"/>
            <a:ext cx="7886700" cy="5299076"/>
          </a:xfrm>
        </p:spPr>
        <p:txBody>
          <a:bodyPr>
            <a:normAutofit/>
          </a:bodyPr>
          <a:lstStyle/>
          <a:p>
            <a:pPr marL="0" indent="0">
              <a:buNone/>
            </a:pPr>
            <a:r>
              <a:rPr lang="zh-TW" altLang="en-US" sz="4000" dirty="0"/>
              <a:t>      </a:t>
            </a:r>
            <a:r>
              <a:rPr lang="zh-TW" altLang="en-US" sz="4000" dirty="0">
                <a:highlight>
                  <a:srgbClr val="FFFF00"/>
                </a:highlight>
              </a:rPr>
              <a:t>口腔衛生</a:t>
            </a:r>
          </a:p>
        </p:txBody>
      </p:sp>
      <p:pic>
        <p:nvPicPr>
          <p:cNvPr id="2" name="圖片 1">
            <a:extLst>
              <a:ext uri="{FF2B5EF4-FFF2-40B4-BE49-F238E27FC236}">
                <a16:creationId xmlns:a16="http://schemas.microsoft.com/office/drawing/2014/main" id="{06DEF731-F4D5-435E-8F60-BB23B99E83A1}"/>
              </a:ext>
            </a:extLst>
          </p:cNvPr>
          <p:cNvPicPr>
            <a:picLocks noChangeAspect="1"/>
          </p:cNvPicPr>
          <p:nvPr/>
        </p:nvPicPr>
        <p:blipFill>
          <a:blip r:embed="rId2"/>
          <a:stretch>
            <a:fillRect/>
          </a:stretch>
        </p:blipFill>
        <p:spPr>
          <a:xfrm>
            <a:off x="662270" y="1883130"/>
            <a:ext cx="8204842" cy="4588234"/>
          </a:xfrm>
          <a:prstGeom prst="rect">
            <a:avLst/>
          </a:prstGeom>
        </p:spPr>
      </p:pic>
    </p:spTree>
    <p:extLst>
      <p:ext uri="{BB962C8B-B14F-4D97-AF65-F5344CB8AC3E}">
        <p14:creationId xmlns:p14="http://schemas.microsoft.com/office/powerpoint/2010/main" val="33667250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97182" y="725606"/>
            <a:ext cx="2706418" cy="729456"/>
          </a:xfrm>
        </p:spPr>
        <p:txBody>
          <a:bodyPr/>
          <a:lstStyle/>
          <a:p>
            <a:r>
              <a:rPr lang="zh-TW" altLang="en-US" dirty="0">
                <a:highlight>
                  <a:srgbClr val="FFFF00"/>
                </a:highlight>
              </a:rPr>
              <a:t>健康體位</a:t>
            </a:r>
          </a:p>
        </p:txBody>
      </p:sp>
      <p:sp>
        <p:nvSpPr>
          <p:cNvPr id="3" name="內容版面配置區 2"/>
          <p:cNvSpPr>
            <a:spLocks noGrp="1"/>
          </p:cNvSpPr>
          <p:nvPr>
            <p:ph idx="1"/>
          </p:nvPr>
        </p:nvSpPr>
        <p:spPr/>
        <p:txBody>
          <a:bodyPr>
            <a:normAutofit/>
          </a:bodyPr>
          <a:lstStyle/>
          <a:p>
            <a:pPr marL="0" indent="0">
              <a:buNone/>
            </a:pPr>
            <a:r>
              <a:rPr lang="zh-TW" altLang="en-US" sz="2400" dirty="0">
                <a:solidFill>
                  <a:schemeClr val="tx1"/>
                </a:solidFill>
              </a:rPr>
              <a:t>學期初健康中心將進行學童身高體重視力檢查，請</a:t>
            </a:r>
            <a:r>
              <a:rPr lang="zh-TW" altLang="en-US" sz="2400" dirty="0">
                <a:solidFill>
                  <a:srgbClr val="FF0000"/>
                </a:solidFill>
              </a:rPr>
              <a:t>家長收到視力不良通知單、體位不良通知單，口腔檢查通知單時儘速帶至醫院診治</a:t>
            </a:r>
            <a:r>
              <a:rPr lang="zh-TW" altLang="en-US" sz="2400" dirty="0">
                <a:solidFill>
                  <a:schemeClr val="tx1"/>
                </a:solidFill>
              </a:rPr>
              <a:t>，並將</a:t>
            </a:r>
            <a:r>
              <a:rPr lang="zh-TW" altLang="en-US" sz="2400" dirty="0">
                <a:solidFill>
                  <a:srgbClr val="FF0000"/>
                </a:solidFill>
              </a:rPr>
              <a:t>回條繳交回健康中心</a:t>
            </a:r>
            <a:r>
              <a:rPr lang="zh-TW" altLang="en-US" sz="2400" dirty="0">
                <a:solidFill>
                  <a:schemeClr val="tx1"/>
                </a:solidFill>
              </a:rPr>
              <a:t>以利登錄健康資料。</a:t>
            </a:r>
            <a:endParaRPr lang="en-US" altLang="zh-TW" sz="2400" dirty="0">
              <a:solidFill>
                <a:schemeClr val="tx1"/>
              </a:solidFill>
            </a:endParaRPr>
          </a:p>
          <a:p>
            <a:pPr marL="0" indent="0">
              <a:buNone/>
            </a:pPr>
            <a:r>
              <a:rPr lang="en-US" altLang="zh-TW" sz="2400" dirty="0">
                <a:solidFill>
                  <a:schemeClr val="tx1"/>
                </a:solidFill>
              </a:rPr>
              <a:t> 85210</a:t>
            </a:r>
            <a:r>
              <a:rPr lang="zh-TW" altLang="en-US" sz="2400" dirty="0">
                <a:solidFill>
                  <a:schemeClr val="tx1"/>
                </a:solidFill>
              </a:rPr>
              <a:t>健康密碼</a:t>
            </a:r>
          </a:p>
          <a:p>
            <a:pPr marL="0" indent="0">
              <a:buNone/>
            </a:pPr>
            <a:r>
              <a:rPr lang="en-US" altLang="zh-TW" sz="2400" dirty="0">
                <a:solidFill>
                  <a:schemeClr val="tx1"/>
                </a:solidFill>
                <a:highlight>
                  <a:srgbClr val="00FFFF"/>
                </a:highlight>
              </a:rPr>
              <a:t>•8</a:t>
            </a:r>
            <a:r>
              <a:rPr lang="zh-TW" altLang="en-US" sz="2400" dirty="0">
                <a:solidFill>
                  <a:schemeClr val="tx1"/>
                </a:solidFill>
                <a:highlight>
                  <a:srgbClr val="00FFFF"/>
                </a:highlight>
              </a:rPr>
              <a:t>：天天睡滿八小時</a:t>
            </a:r>
          </a:p>
          <a:p>
            <a:pPr marL="0" indent="0">
              <a:buNone/>
            </a:pPr>
            <a:r>
              <a:rPr lang="en-US" altLang="zh-TW" sz="2400" dirty="0">
                <a:solidFill>
                  <a:schemeClr val="tx1"/>
                </a:solidFill>
                <a:highlight>
                  <a:srgbClr val="00FFFF"/>
                </a:highlight>
              </a:rPr>
              <a:t>•5</a:t>
            </a:r>
            <a:r>
              <a:rPr lang="zh-TW" altLang="en-US" sz="2400" dirty="0">
                <a:solidFill>
                  <a:schemeClr val="tx1"/>
                </a:solidFill>
                <a:highlight>
                  <a:srgbClr val="00FFFF"/>
                </a:highlight>
              </a:rPr>
              <a:t>：天天都要五蔬果</a:t>
            </a:r>
          </a:p>
          <a:p>
            <a:pPr marL="0" indent="0">
              <a:buNone/>
            </a:pPr>
            <a:r>
              <a:rPr lang="en-US" altLang="zh-TW" sz="2400" dirty="0">
                <a:solidFill>
                  <a:schemeClr val="tx1"/>
                </a:solidFill>
                <a:highlight>
                  <a:srgbClr val="00FFFF"/>
                </a:highlight>
              </a:rPr>
              <a:t>•2</a:t>
            </a:r>
            <a:r>
              <a:rPr lang="zh-TW" altLang="en-US" sz="2400" dirty="0">
                <a:solidFill>
                  <a:schemeClr val="tx1"/>
                </a:solidFill>
                <a:highlight>
                  <a:srgbClr val="00FFFF"/>
                </a:highlight>
              </a:rPr>
              <a:t>：使用電子用品不超過二小時</a:t>
            </a:r>
          </a:p>
          <a:p>
            <a:pPr marL="0" indent="0">
              <a:buNone/>
            </a:pPr>
            <a:r>
              <a:rPr lang="en-US" altLang="zh-TW" sz="2400" dirty="0">
                <a:solidFill>
                  <a:schemeClr val="tx1"/>
                </a:solidFill>
                <a:highlight>
                  <a:srgbClr val="00FFFF"/>
                </a:highlight>
              </a:rPr>
              <a:t>•1</a:t>
            </a:r>
            <a:r>
              <a:rPr lang="zh-TW" altLang="en-US" sz="2400" dirty="0">
                <a:solidFill>
                  <a:schemeClr val="tx1"/>
                </a:solidFill>
                <a:highlight>
                  <a:srgbClr val="00FFFF"/>
                </a:highlight>
              </a:rPr>
              <a:t>：每一天要運動三十分以上</a:t>
            </a:r>
          </a:p>
          <a:p>
            <a:pPr marL="0" indent="0">
              <a:buNone/>
            </a:pPr>
            <a:r>
              <a:rPr lang="en-US" altLang="zh-TW" sz="2400" dirty="0">
                <a:solidFill>
                  <a:schemeClr val="tx1"/>
                </a:solidFill>
                <a:highlight>
                  <a:srgbClr val="00FFFF"/>
                </a:highlight>
              </a:rPr>
              <a:t>•0</a:t>
            </a:r>
            <a:r>
              <a:rPr lang="zh-TW" altLang="en-US" sz="2400" dirty="0">
                <a:solidFill>
                  <a:schemeClr val="tx1"/>
                </a:solidFill>
                <a:highlight>
                  <a:srgbClr val="00FFFF"/>
                </a:highlight>
              </a:rPr>
              <a:t>：零氣泡飲料，多喝「白開水」</a:t>
            </a:r>
            <a:r>
              <a:rPr lang="zh-TW" altLang="en-US" sz="2400" dirty="0">
                <a:solidFill>
                  <a:schemeClr val="tx1"/>
                </a:solidFill>
                <a:highlight>
                  <a:srgbClr val="C0C0C0"/>
                </a:highlight>
              </a:rPr>
              <a:t> </a:t>
            </a:r>
            <a:r>
              <a:rPr lang="zh-TW" altLang="en-US" sz="2400" dirty="0">
                <a:highlight>
                  <a:srgbClr val="C0C0C0"/>
                </a:highlight>
              </a:rPr>
              <a:t>                                     </a:t>
            </a:r>
          </a:p>
          <a:p>
            <a:endParaRPr lang="zh-TW" altLang="en-US" sz="2400" dirty="0"/>
          </a:p>
        </p:txBody>
      </p:sp>
      <p:grpSp>
        <p:nvGrpSpPr>
          <p:cNvPr id="4" name="群組 3">
            <a:extLst>
              <a:ext uri="{FF2B5EF4-FFF2-40B4-BE49-F238E27FC236}">
                <a16:creationId xmlns:a16="http://schemas.microsoft.com/office/drawing/2014/main" id="{79A18B40-7E0F-4A1A-910E-799582D77861}"/>
              </a:ext>
            </a:extLst>
          </p:cNvPr>
          <p:cNvGrpSpPr/>
          <p:nvPr/>
        </p:nvGrpSpPr>
        <p:grpSpPr>
          <a:xfrm>
            <a:off x="4038478" y="0"/>
            <a:ext cx="5105522" cy="1034720"/>
            <a:chOff x="4469082" y="81755"/>
            <a:chExt cx="4605068" cy="1328389"/>
          </a:xfrm>
        </p:grpSpPr>
        <p:grpSp>
          <p:nvGrpSpPr>
            <p:cNvPr id="5" name="群組 4">
              <a:extLst>
                <a:ext uri="{FF2B5EF4-FFF2-40B4-BE49-F238E27FC236}">
                  <a16:creationId xmlns:a16="http://schemas.microsoft.com/office/drawing/2014/main" id="{5E1AA5DD-9E6F-4278-BD8F-BFD4BCC840D6}"/>
                </a:ext>
              </a:extLst>
            </p:cNvPr>
            <p:cNvGrpSpPr/>
            <p:nvPr/>
          </p:nvGrpSpPr>
          <p:grpSpPr>
            <a:xfrm>
              <a:off x="4469082" y="81755"/>
              <a:ext cx="4605068" cy="590550"/>
              <a:chOff x="4469082" y="81755"/>
              <a:chExt cx="4605068" cy="590550"/>
            </a:xfrm>
          </p:grpSpPr>
          <p:grpSp>
            <p:nvGrpSpPr>
              <p:cNvPr id="8" name="群組 7">
                <a:extLst>
                  <a:ext uri="{FF2B5EF4-FFF2-40B4-BE49-F238E27FC236}">
                    <a16:creationId xmlns:a16="http://schemas.microsoft.com/office/drawing/2014/main" id="{AA01F9C8-BA55-4BDD-9AF6-7A9870B16CAC}"/>
                  </a:ext>
                </a:extLst>
              </p:cNvPr>
              <p:cNvGrpSpPr/>
              <p:nvPr/>
            </p:nvGrpSpPr>
            <p:grpSpPr>
              <a:xfrm>
                <a:off x="4469082" y="81755"/>
                <a:ext cx="4605068" cy="590550"/>
                <a:chOff x="1865582" y="377030"/>
                <a:chExt cx="4605068" cy="590550"/>
              </a:xfrm>
            </p:grpSpPr>
            <p:sp>
              <p:nvSpPr>
                <p:cNvPr id="13" name="箭號: ＞形 25">
                  <a:extLst>
                    <a:ext uri="{FF2B5EF4-FFF2-40B4-BE49-F238E27FC236}">
                      <a16:creationId xmlns:a16="http://schemas.microsoft.com/office/drawing/2014/main" id="{A8FEC32C-314A-4C9E-BBBA-D0DEE78DE7B3}"/>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14" name="箭號: ＞形 26">
                  <a:extLst>
                    <a:ext uri="{FF2B5EF4-FFF2-40B4-BE49-F238E27FC236}">
                      <a16:creationId xmlns:a16="http://schemas.microsoft.com/office/drawing/2014/main" id="{A5100797-803B-498E-BBF8-6EF2FF61E327}"/>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15" name="箭號: ＞形 27">
                  <a:extLst>
                    <a:ext uri="{FF2B5EF4-FFF2-40B4-BE49-F238E27FC236}">
                      <a16:creationId xmlns:a16="http://schemas.microsoft.com/office/drawing/2014/main" id="{A3E835CA-AE64-494F-8050-C8C8D3A2C3BC}"/>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16" name="箭號: ＞形 28">
                  <a:extLst>
                    <a:ext uri="{FF2B5EF4-FFF2-40B4-BE49-F238E27FC236}">
                      <a16:creationId xmlns:a16="http://schemas.microsoft.com/office/drawing/2014/main" id="{A12FC0E3-06F2-4E37-9B30-77D40BF5ACB9}"/>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grpSp>
          <p:sp>
            <p:nvSpPr>
              <p:cNvPr id="9" name="文字方塊 8">
                <a:extLst>
                  <a:ext uri="{FF2B5EF4-FFF2-40B4-BE49-F238E27FC236}">
                    <a16:creationId xmlns:a16="http://schemas.microsoft.com/office/drawing/2014/main" id="{322E8C6B-53F7-4E76-AF8B-3DC71735DC19}"/>
                  </a:ext>
                </a:extLst>
              </p:cNvPr>
              <p:cNvSpPr txBox="1"/>
              <p:nvPr/>
            </p:nvSpPr>
            <p:spPr>
              <a:xfrm>
                <a:off x="4737101"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教務處</a:t>
                </a:r>
              </a:p>
            </p:txBody>
          </p:sp>
          <p:sp>
            <p:nvSpPr>
              <p:cNvPr id="10" name="文字方塊 9">
                <a:extLst>
                  <a:ext uri="{FF2B5EF4-FFF2-40B4-BE49-F238E27FC236}">
                    <a16:creationId xmlns:a16="http://schemas.microsoft.com/office/drawing/2014/main" id="{A2C6EE27-EBD6-4E6B-8348-6432EEEF661B}"/>
                  </a:ext>
                </a:extLst>
              </p:cNvPr>
              <p:cNvSpPr txBox="1"/>
              <p:nvPr/>
            </p:nvSpPr>
            <p:spPr>
              <a:xfrm>
                <a:off x="5770833" y="192364"/>
                <a:ext cx="876300" cy="323964"/>
              </a:xfrm>
              <a:prstGeom prst="rect">
                <a:avLst/>
              </a:prstGeom>
              <a:noFill/>
            </p:spPr>
            <p:txBody>
              <a:bodyPr wrap="square" rtlCol="0">
                <a:spAutoFit/>
              </a:bodyPr>
              <a:lstStyle/>
              <a:p>
                <a:pP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學務處</a:t>
                </a:r>
              </a:p>
            </p:txBody>
          </p:sp>
          <p:sp>
            <p:nvSpPr>
              <p:cNvPr id="11" name="文字方塊 10">
                <a:extLst>
                  <a:ext uri="{FF2B5EF4-FFF2-40B4-BE49-F238E27FC236}">
                    <a16:creationId xmlns:a16="http://schemas.microsoft.com/office/drawing/2014/main" id="{27821B0B-998D-4510-BA57-0D50FFF29079}"/>
                  </a:ext>
                </a:extLst>
              </p:cNvPr>
              <p:cNvSpPr txBox="1"/>
              <p:nvPr/>
            </p:nvSpPr>
            <p:spPr>
              <a:xfrm>
                <a:off x="6894782"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總務處</a:t>
                </a:r>
              </a:p>
            </p:txBody>
          </p:sp>
          <p:sp>
            <p:nvSpPr>
              <p:cNvPr id="12" name="文字方塊 11">
                <a:extLst>
                  <a:ext uri="{FF2B5EF4-FFF2-40B4-BE49-F238E27FC236}">
                    <a16:creationId xmlns:a16="http://schemas.microsoft.com/office/drawing/2014/main" id="{90759C2D-BC38-4822-BF5A-7A0DD83C072E}"/>
                  </a:ext>
                </a:extLst>
              </p:cNvPr>
              <p:cNvSpPr txBox="1"/>
              <p:nvPr/>
            </p:nvSpPr>
            <p:spPr>
              <a:xfrm>
                <a:off x="7948103" y="183630"/>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輔導室</a:t>
                </a:r>
              </a:p>
            </p:txBody>
          </p:sp>
        </p:grpSp>
        <p:cxnSp>
          <p:nvCxnSpPr>
            <p:cNvPr id="6" name="接點: 肘形 18">
              <a:extLst>
                <a:ext uri="{FF2B5EF4-FFF2-40B4-BE49-F238E27FC236}">
                  <a16:creationId xmlns:a16="http://schemas.microsoft.com/office/drawing/2014/main" id="{E0E05408-F83A-431A-B484-C4D1E743F261}"/>
                </a:ext>
              </a:extLst>
            </p:cNvPr>
            <p:cNvCxnSpPr>
              <a:cxnSpLocks/>
            </p:cNvCxnSpPr>
            <p:nvPr/>
          </p:nvCxnSpPr>
          <p:spPr>
            <a:xfrm rot="16200000" flipH="1">
              <a:off x="6167969" y="720802"/>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矩形: 圓角 19">
              <a:extLst>
                <a:ext uri="{FF2B5EF4-FFF2-40B4-BE49-F238E27FC236}">
                  <a16:creationId xmlns:a16="http://schemas.microsoft.com/office/drawing/2014/main" id="{FBDA1512-DD7E-4E3D-8EF5-13574391D2F1}"/>
                </a:ext>
              </a:extLst>
            </p:cNvPr>
            <p:cNvSpPr/>
            <p:nvPr/>
          </p:nvSpPr>
          <p:spPr>
            <a:xfrm>
              <a:off x="6460467" y="806528"/>
              <a:ext cx="1100346" cy="603616"/>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健康中心</a:t>
              </a:r>
            </a:p>
          </p:txBody>
        </p:sp>
      </p:grpSp>
    </p:spTree>
    <p:extLst>
      <p:ext uri="{BB962C8B-B14F-4D97-AF65-F5344CB8AC3E}">
        <p14:creationId xmlns:p14="http://schemas.microsoft.com/office/powerpoint/2010/main" val="2283022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花朵圖案」的圖片搜尋結果">
            <a:extLst>
              <a:ext uri="{FF2B5EF4-FFF2-40B4-BE49-F238E27FC236}">
                <a16:creationId xmlns:a16="http://schemas.microsoft.com/office/drawing/2014/main" id="{AD546E01-E450-4155-9FAA-0482538C005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894" y="1610710"/>
            <a:ext cx="1138555" cy="947420"/>
          </a:xfrm>
          <a:prstGeom prst="rect">
            <a:avLst/>
          </a:prstGeom>
          <a:noFill/>
          <a:ln>
            <a:noFill/>
          </a:ln>
        </p:spPr>
      </p:pic>
      <p:grpSp>
        <p:nvGrpSpPr>
          <p:cNvPr id="9" name="群組 8">
            <a:extLst>
              <a:ext uri="{FF2B5EF4-FFF2-40B4-BE49-F238E27FC236}">
                <a16:creationId xmlns:a16="http://schemas.microsoft.com/office/drawing/2014/main" id="{FE91A90A-E1CC-4898-BA07-C8EC03BE8F85}"/>
              </a:ext>
            </a:extLst>
          </p:cNvPr>
          <p:cNvGrpSpPr/>
          <p:nvPr/>
        </p:nvGrpSpPr>
        <p:grpSpPr>
          <a:xfrm>
            <a:off x="59822" y="136800"/>
            <a:ext cx="4605068" cy="590550"/>
            <a:chOff x="4469082" y="81755"/>
            <a:chExt cx="4605068" cy="590550"/>
          </a:xfrm>
        </p:grpSpPr>
        <p:grpSp>
          <p:nvGrpSpPr>
            <p:cNvPr id="10" name="群組 9">
              <a:extLst>
                <a:ext uri="{FF2B5EF4-FFF2-40B4-BE49-F238E27FC236}">
                  <a16:creationId xmlns:a16="http://schemas.microsoft.com/office/drawing/2014/main" id="{792E27DC-AB6E-45E8-AABA-6E8FC4DFF3D7}"/>
                </a:ext>
              </a:extLst>
            </p:cNvPr>
            <p:cNvGrpSpPr/>
            <p:nvPr/>
          </p:nvGrpSpPr>
          <p:grpSpPr>
            <a:xfrm>
              <a:off x="4469082" y="81755"/>
              <a:ext cx="4605068" cy="590550"/>
              <a:chOff x="1865582" y="377030"/>
              <a:chExt cx="4605068" cy="590550"/>
            </a:xfrm>
          </p:grpSpPr>
          <p:sp>
            <p:nvSpPr>
              <p:cNvPr id="15" name="箭號: ＞形 14">
                <a:extLst>
                  <a:ext uri="{FF2B5EF4-FFF2-40B4-BE49-F238E27FC236}">
                    <a16:creationId xmlns:a16="http://schemas.microsoft.com/office/drawing/2014/main" id="{EAAB3574-6D75-4A73-BCDC-56EA65E86238}"/>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16" name="箭號: ＞形 15">
                <a:extLst>
                  <a:ext uri="{FF2B5EF4-FFF2-40B4-BE49-F238E27FC236}">
                    <a16:creationId xmlns:a16="http://schemas.microsoft.com/office/drawing/2014/main" id="{E4936054-F0BB-4CA0-9715-DD11700D35FE}"/>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7" name="箭號: ＞形 16">
                <a:extLst>
                  <a:ext uri="{FF2B5EF4-FFF2-40B4-BE49-F238E27FC236}">
                    <a16:creationId xmlns:a16="http://schemas.microsoft.com/office/drawing/2014/main" id="{38BB974C-0A00-4BEB-B8DA-07E9316D5AED}"/>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8" name="箭號: ＞形 17">
                <a:extLst>
                  <a:ext uri="{FF2B5EF4-FFF2-40B4-BE49-F238E27FC236}">
                    <a16:creationId xmlns:a16="http://schemas.microsoft.com/office/drawing/2014/main" id="{403D4EBD-43E2-4467-ADDA-DBA4FCA5F358}"/>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11" name="文字方塊 10">
              <a:extLst>
                <a:ext uri="{FF2B5EF4-FFF2-40B4-BE49-F238E27FC236}">
                  <a16:creationId xmlns:a16="http://schemas.microsoft.com/office/drawing/2014/main" id="{A734DF4C-CA07-4BD6-B816-02D50989E619}"/>
                </a:ext>
              </a:extLst>
            </p:cNvPr>
            <p:cNvSpPr txBox="1"/>
            <p:nvPr/>
          </p:nvSpPr>
          <p:spPr>
            <a:xfrm>
              <a:off x="4737100" y="192364"/>
              <a:ext cx="876300" cy="369332"/>
            </a:xfrm>
            <a:prstGeom prst="rect">
              <a:avLst/>
            </a:prstGeom>
            <a:noFill/>
          </p:spPr>
          <p:txBody>
            <a:bodyPr wrap="square" rtlCol="0">
              <a:spAutoFit/>
            </a:bodyPr>
            <a:lstStyle/>
            <a:p>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教務處</a:t>
              </a:r>
            </a:p>
          </p:txBody>
        </p:sp>
        <p:sp>
          <p:nvSpPr>
            <p:cNvPr id="12" name="文字方塊 11">
              <a:extLst>
                <a:ext uri="{FF2B5EF4-FFF2-40B4-BE49-F238E27FC236}">
                  <a16:creationId xmlns:a16="http://schemas.microsoft.com/office/drawing/2014/main" id="{E8822F7C-BF86-44DB-862A-AF8DD63B45E3}"/>
                </a:ext>
              </a:extLst>
            </p:cNvPr>
            <p:cNvSpPr txBox="1"/>
            <p:nvPr/>
          </p:nvSpPr>
          <p:spPr>
            <a:xfrm>
              <a:off x="577083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學務處</a:t>
              </a:r>
            </a:p>
          </p:txBody>
        </p:sp>
        <p:sp>
          <p:nvSpPr>
            <p:cNvPr id="13" name="文字方塊 12">
              <a:extLst>
                <a:ext uri="{FF2B5EF4-FFF2-40B4-BE49-F238E27FC236}">
                  <a16:creationId xmlns:a16="http://schemas.microsoft.com/office/drawing/2014/main" id="{B539D620-9A16-45EF-8B15-D7E551B7688A}"/>
                </a:ext>
              </a:extLst>
            </p:cNvPr>
            <p:cNvSpPr txBox="1"/>
            <p:nvPr/>
          </p:nvSpPr>
          <p:spPr>
            <a:xfrm>
              <a:off x="689478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總務處</a:t>
              </a:r>
            </a:p>
          </p:txBody>
        </p:sp>
        <p:sp>
          <p:nvSpPr>
            <p:cNvPr id="14" name="文字方塊 13">
              <a:extLst>
                <a:ext uri="{FF2B5EF4-FFF2-40B4-BE49-F238E27FC236}">
                  <a16:creationId xmlns:a16="http://schemas.microsoft.com/office/drawing/2014/main" id="{F4AA63C6-31D9-4329-8F78-A5E27ED6A404}"/>
                </a:ext>
              </a:extLst>
            </p:cNvPr>
            <p:cNvSpPr txBox="1"/>
            <p:nvPr/>
          </p:nvSpPr>
          <p:spPr>
            <a:xfrm>
              <a:off x="7948103" y="183630"/>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輔導室</a:t>
              </a:r>
            </a:p>
          </p:txBody>
        </p:sp>
      </p:grpSp>
      <p:cxnSp>
        <p:nvCxnSpPr>
          <p:cNvPr id="19" name="接點: 肘形 18">
            <a:extLst>
              <a:ext uri="{FF2B5EF4-FFF2-40B4-BE49-F238E27FC236}">
                <a16:creationId xmlns:a16="http://schemas.microsoft.com/office/drawing/2014/main" id="{D7ADA4E5-7AFA-42FB-A935-DF8E8CB625B7}"/>
              </a:ext>
            </a:extLst>
          </p:cNvPr>
          <p:cNvCxnSpPr>
            <a:cxnSpLocks/>
          </p:cNvCxnSpPr>
          <p:nvPr/>
        </p:nvCxnSpPr>
        <p:spPr>
          <a:xfrm rot="16200000" flipH="1">
            <a:off x="663157" y="775847"/>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矩形: 圓角 19">
            <a:extLst>
              <a:ext uri="{FF2B5EF4-FFF2-40B4-BE49-F238E27FC236}">
                <a16:creationId xmlns:a16="http://schemas.microsoft.com/office/drawing/2014/main" id="{1E23EED1-BC3E-4F2C-B22D-B68D78675D92}"/>
              </a:ext>
            </a:extLst>
          </p:cNvPr>
          <p:cNvSpPr/>
          <p:nvPr/>
        </p:nvSpPr>
        <p:spPr>
          <a:xfrm>
            <a:off x="955655" y="861572"/>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研究組</a:t>
            </a:r>
          </a:p>
        </p:txBody>
      </p:sp>
      <p:sp>
        <p:nvSpPr>
          <p:cNvPr id="21" name="矩形 20"/>
          <p:cNvSpPr/>
          <p:nvPr/>
        </p:nvSpPr>
        <p:spPr>
          <a:xfrm>
            <a:off x="1621416" y="3304273"/>
            <a:ext cx="6086947" cy="1477328"/>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a:defRPr/>
            </a:pPr>
            <a:r>
              <a:rPr lang="zh-TW" altLang="en-US" sz="3000" b="1" kern="100"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  </a:t>
            </a:r>
            <a:r>
              <a:rPr lang="zh-TW" altLang="zh-TW" sz="3000" b="1" kern="100"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每週二為學校「臺灣母語日」，平時在家亦請鼓勵孩子們多使用母語與家人、親友溝通。</a:t>
            </a:r>
          </a:p>
        </p:txBody>
      </p:sp>
      <p:sp>
        <p:nvSpPr>
          <p:cNvPr id="22" name="標題 1"/>
          <p:cNvSpPr txBox="1">
            <a:spLocks/>
          </p:cNvSpPr>
          <p:nvPr/>
        </p:nvSpPr>
        <p:spPr>
          <a:xfrm>
            <a:off x="1483626" y="2118250"/>
            <a:ext cx="6172200" cy="85725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lIns="68580" tIns="34290" rIns="68580" bIns="3429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zh-TW" altLang="en-US" sz="4500" b="1" dirty="0">
                <a:solidFill>
                  <a:sysClr val="window" lastClr="FFFFFF"/>
                </a:solidFill>
                <a:latin typeface="標楷體" panose="03000509000000000000" pitchFamily="65" charset="-120"/>
                <a:ea typeface="標楷體" panose="03000509000000000000" pitchFamily="65" charset="-120"/>
              </a:rPr>
              <a:t>臺灣母語日宣導</a:t>
            </a:r>
          </a:p>
        </p:txBody>
      </p:sp>
    </p:spTree>
    <p:extLst>
      <p:ext uri="{BB962C8B-B14F-4D97-AF65-F5344CB8AC3E}">
        <p14:creationId xmlns:p14="http://schemas.microsoft.com/office/powerpoint/2010/main" val="30442151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E3DE3B-CEE2-4BE5-8CAD-9B84668F919E}"/>
              </a:ext>
            </a:extLst>
          </p:cNvPr>
          <p:cNvSpPr>
            <a:spLocks noGrp="1"/>
          </p:cNvSpPr>
          <p:nvPr>
            <p:ph type="title"/>
          </p:nvPr>
        </p:nvSpPr>
        <p:spPr/>
        <p:txBody>
          <a:bodyPr/>
          <a:lstStyle/>
          <a:p>
            <a:endParaRPr lang="zh-TW" altLang="en-US" dirty="0"/>
          </a:p>
        </p:txBody>
      </p:sp>
      <p:sp>
        <p:nvSpPr>
          <p:cNvPr id="3" name="內容版面配置區 2">
            <a:extLst>
              <a:ext uri="{FF2B5EF4-FFF2-40B4-BE49-F238E27FC236}">
                <a16:creationId xmlns:a16="http://schemas.microsoft.com/office/drawing/2014/main" id="{D13E5E4E-A032-4C1B-9271-3F52CED4B0D2}"/>
              </a:ext>
            </a:extLst>
          </p:cNvPr>
          <p:cNvSpPr>
            <a:spLocks noGrp="1"/>
          </p:cNvSpPr>
          <p:nvPr>
            <p:ph idx="1"/>
          </p:nvPr>
        </p:nvSpPr>
        <p:spPr>
          <a:xfrm>
            <a:off x="1128245" y="1294050"/>
            <a:ext cx="7239900" cy="3974307"/>
          </a:xfrm>
        </p:spPr>
        <p:txBody>
          <a:bodyPr/>
          <a:lstStyle/>
          <a:p>
            <a:r>
              <a:rPr lang="zh-TW" altLang="en-US" sz="3600" dirty="0">
                <a:highlight>
                  <a:srgbClr val="FFFF00"/>
                </a:highlight>
              </a:rPr>
              <a:t>空氣品質監測</a:t>
            </a:r>
            <a:endParaRPr lang="en-US" altLang="zh-TW" sz="3600" dirty="0">
              <a:highlight>
                <a:srgbClr val="FFFF00"/>
              </a:highlight>
            </a:endParaRPr>
          </a:p>
          <a:p>
            <a:pPr marL="342900" lvl="1" indent="0">
              <a:lnSpc>
                <a:spcPct val="150000"/>
              </a:lnSpc>
              <a:buNone/>
            </a:pPr>
            <a:r>
              <a:rPr lang="zh-TW" altLang="en-US" dirty="0"/>
              <a:t>依據「環保署空氣品質監測網」或「環境即時通</a:t>
            </a:r>
            <a:r>
              <a:rPr lang="en-US" altLang="zh-TW" dirty="0"/>
              <a:t>App</a:t>
            </a:r>
            <a:r>
              <a:rPr lang="zh-TW" altLang="en-US" dirty="0"/>
              <a:t>」，各班均有張貼空氣品質標示，校園擺放品質空汙旗，家長亦可以透過上述管道，注意空氣狀況，若有</a:t>
            </a:r>
            <a:r>
              <a:rPr lang="zh-TW" altLang="en-US" u="sng" dirty="0"/>
              <a:t>氣喘、呼吸道敏感性</a:t>
            </a:r>
            <a:r>
              <a:rPr lang="zh-TW" altLang="en-US" dirty="0"/>
              <a:t>小朋友要特別留意，並隨時攜帶個人藥品。</a:t>
            </a:r>
          </a:p>
          <a:p>
            <a:pPr lvl="1"/>
            <a:endParaRPr lang="zh-TW" altLang="en-US" dirty="0"/>
          </a:p>
        </p:txBody>
      </p:sp>
      <p:grpSp>
        <p:nvGrpSpPr>
          <p:cNvPr id="17" name="群組 16">
            <a:extLst>
              <a:ext uri="{FF2B5EF4-FFF2-40B4-BE49-F238E27FC236}">
                <a16:creationId xmlns:a16="http://schemas.microsoft.com/office/drawing/2014/main" id="{92E1EE41-E258-4383-B511-5EF0A5A8A85B}"/>
              </a:ext>
            </a:extLst>
          </p:cNvPr>
          <p:cNvGrpSpPr/>
          <p:nvPr/>
        </p:nvGrpSpPr>
        <p:grpSpPr>
          <a:xfrm>
            <a:off x="4038478" y="0"/>
            <a:ext cx="5105522" cy="918507"/>
            <a:chOff x="4469082" y="81755"/>
            <a:chExt cx="4605068" cy="1179193"/>
          </a:xfrm>
        </p:grpSpPr>
        <p:grpSp>
          <p:nvGrpSpPr>
            <p:cNvPr id="18" name="群組 17">
              <a:extLst>
                <a:ext uri="{FF2B5EF4-FFF2-40B4-BE49-F238E27FC236}">
                  <a16:creationId xmlns:a16="http://schemas.microsoft.com/office/drawing/2014/main" id="{29F8625A-4B53-48B2-998C-89893DB5DCE1}"/>
                </a:ext>
              </a:extLst>
            </p:cNvPr>
            <p:cNvGrpSpPr/>
            <p:nvPr/>
          </p:nvGrpSpPr>
          <p:grpSpPr>
            <a:xfrm>
              <a:off x="4469082" y="81755"/>
              <a:ext cx="4605068" cy="590550"/>
              <a:chOff x="4469082" y="81755"/>
              <a:chExt cx="4605068" cy="590550"/>
            </a:xfrm>
          </p:grpSpPr>
          <p:grpSp>
            <p:nvGrpSpPr>
              <p:cNvPr id="21" name="群組 20">
                <a:extLst>
                  <a:ext uri="{FF2B5EF4-FFF2-40B4-BE49-F238E27FC236}">
                    <a16:creationId xmlns:a16="http://schemas.microsoft.com/office/drawing/2014/main" id="{7C5B874D-A9B0-496A-9DFA-71A8E454CBCB}"/>
                  </a:ext>
                </a:extLst>
              </p:cNvPr>
              <p:cNvGrpSpPr/>
              <p:nvPr/>
            </p:nvGrpSpPr>
            <p:grpSpPr>
              <a:xfrm>
                <a:off x="4469082" y="81755"/>
                <a:ext cx="4605068" cy="590550"/>
                <a:chOff x="1865582" y="377030"/>
                <a:chExt cx="4605068" cy="590550"/>
              </a:xfrm>
            </p:grpSpPr>
            <p:sp>
              <p:nvSpPr>
                <p:cNvPr id="26" name="箭號: ＞形 25">
                  <a:extLst>
                    <a:ext uri="{FF2B5EF4-FFF2-40B4-BE49-F238E27FC236}">
                      <a16:creationId xmlns:a16="http://schemas.microsoft.com/office/drawing/2014/main" id="{CE8E7F75-88DC-470F-8813-02A50DA67BE7}"/>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27" name="箭號: ＞形 26">
                  <a:extLst>
                    <a:ext uri="{FF2B5EF4-FFF2-40B4-BE49-F238E27FC236}">
                      <a16:creationId xmlns:a16="http://schemas.microsoft.com/office/drawing/2014/main" id="{E2946EBC-B100-4166-90C9-C52CFF33AA2C}"/>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28" name="箭號: ＞形 27">
                  <a:extLst>
                    <a:ext uri="{FF2B5EF4-FFF2-40B4-BE49-F238E27FC236}">
                      <a16:creationId xmlns:a16="http://schemas.microsoft.com/office/drawing/2014/main" id="{B306BB19-6AC5-4A26-A581-998C8D54AA56}"/>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29" name="箭號: ＞形 28">
                  <a:extLst>
                    <a:ext uri="{FF2B5EF4-FFF2-40B4-BE49-F238E27FC236}">
                      <a16:creationId xmlns:a16="http://schemas.microsoft.com/office/drawing/2014/main" id="{AAE25305-156E-47FB-B547-483C444A0D01}"/>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grpSp>
          <p:sp>
            <p:nvSpPr>
              <p:cNvPr id="22" name="文字方塊 21">
                <a:extLst>
                  <a:ext uri="{FF2B5EF4-FFF2-40B4-BE49-F238E27FC236}">
                    <a16:creationId xmlns:a16="http://schemas.microsoft.com/office/drawing/2014/main" id="{D1B3B521-D7C1-4DE8-BCCA-886CFD84C68B}"/>
                  </a:ext>
                </a:extLst>
              </p:cNvPr>
              <p:cNvSpPr txBox="1"/>
              <p:nvPr/>
            </p:nvSpPr>
            <p:spPr>
              <a:xfrm>
                <a:off x="4737101"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教務處</a:t>
                </a:r>
              </a:p>
            </p:txBody>
          </p:sp>
          <p:sp>
            <p:nvSpPr>
              <p:cNvPr id="23" name="文字方塊 22">
                <a:extLst>
                  <a:ext uri="{FF2B5EF4-FFF2-40B4-BE49-F238E27FC236}">
                    <a16:creationId xmlns:a16="http://schemas.microsoft.com/office/drawing/2014/main" id="{3A97D587-8DDE-4EC8-A5D5-49A1CD592CC5}"/>
                  </a:ext>
                </a:extLst>
              </p:cNvPr>
              <p:cNvSpPr txBox="1"/>
              <p:nvPr/>
            </p:nvSpPr>
            <p:spPr>
              <a:xfrm>
                <a:off x="5770833" y="192364"/>
                <a:ext cx="876300" cy="323964"/>
              </a:xfrm>
              <a:prstGeom prst="rect">
                <a:avLst/>
              </a:prstGeom>
              <a:noFill/>
            </p:spPr>
            <p:txBody>
              <a:bodyPr wrap="square" rtlCol="0">
                <a:spAutoFit/>
              </a:bodyPr>
              <a:lstStyle/>
              <a:p>
                <a:pP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學務處</a:t>
                </a:r>
              </a:p>
            </p:txBody>
          </p:sp>
          <p:sp>
            <p:nvSpPr>
              <p:cNvPr id="24" name="文字方塊 23">
                <a:extLst>
                  <a:ext uri="{FF2B5EF4-FFF2-40B4-BE49-F238E27FC236}">
                    <a16:creationId xmlns:a16="http://schemas.microsoft.com/office/drawing/2014/main" id="{7F1C6B35-03E8-41D3-9D68-946269A742F1}"/>
                  </a:ext>
                </a:extLst>
              </p:cNvPr>
              <p:cNvSpPr txBox="1"/>
              <p:nvPr/>
            </p:nvSpPr>
            <p:spPr>
              <a:xfrm>
                <a:off x="6894782"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總務處</a:t>
                </a:r>
              </a:p>
            </p:txBody>
          </p:sp>
          <p:sp>
            <p:nvSpPr>
              <p:cNvPr id="25" name="文字方塊 24">
                <a:extLst>
                  <a:ext uri="{FF2B5EF4-FFF2-40B4-BE49-F238E27FC236}">
                    <a16:creationId xmlns:a16="http://schemas.microsoft.com/office/drawing/2014/main" id="{184626FC-7D5E-48EF-A226-FB768840B25A}"/>
                  </a:ext>
                </a:extLst>
              </p:cNvPr>
              <p:cNvSpPr txBox="1"/>
              <p:nvPr/>
            </p:nvSpPr>
            <p:spPr>
              <a:xfrm>
                <a:off x="7948103" y="183630"/>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輔導室</a:t>
                </a:r>
              </a:p>
            </p:txBody>
          </p:sp>
        </p:grpSp>
        <p:cxnSp>
          <p:nvCxnSpPr>
            <p:cNvPr id="19" name="接點: 肘形 18">
              <a:extLst>
                <a:ext uri="{FF2B5EF4-FFF2-40B4-BE49-F238E27FC236}">
                  <a16:creationId xmlns:a16="http://schemas.microsoft.com/office/drawing/2014/main" id="{3929C099-1CA3-4C46-A40D-5BC1999CB3C9}"/>
                </a:ext>
              </a:extLst>
            </p:cNvPr>
            <p:cNvCxnSpPr>
              <a:cxnSpLocks/>
            </p:cNvCxnSpPr>
            <p:nvPr/>
          </p:nvCxnSpPr>
          <p:spPr>
            <a:xfrm rot="16200000" flipH="1">
              <a:off x="6167969" y="720802"/>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矩形: 圓角 19">
              <a:extLst>
                <a:ext uri="{FF2B5EF4-FFF2-40B4-BE49-F238E27FC236}">
                  <a16:creationId xmlns:a16="http://schemas.microsoft.com/office/drawing/2014/main" id="{BACA860F-AD3D-499E-870C-3E6BB18F53D4}"/>
                </a:ext>
              </a:extLst>
            </p:cNvPr>
            <p:cNvSpPr/>
            <p:nvPr/>
          </p:nvSpPr>
          <p:spPr>
            <a:xfrm>
              <a:off x="6460467" y="806527"/>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衛生組</a:t>
              </a:r>
            </a:p>
          </p:txBody>
        </p:sp>
      </p:grpSp>
    </p:spTree>
    <p:extLst>
      <p:ext uri="{BB962C8B-B14F-4D97-AF65-F5344CB8AC3E}">
        <p14:creationId xmlns:p14="http://schemas.microsoft.com/office/powerpoint/2010/main" val="2108662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D13E5E4E-A032-4C1B-9271-3F52CED4B0D2}"/>
              </a:ext>
            </a:extLst>
          </p:cNvPr>
          <p:cNvSpPr>
            <a:spLocks noGrp="1"/>
          </p:cNvSpPr>
          <p:nvPr>
            <p:ph idx="1"/>
          </p:nvPr>
        </p:nvSpPr>
        <p:spPr>
          <a:xfrm>
            <a:off x="762873" y="1103504"/>
            <a:ext cx="7970067" cy="5299076"/>
          </a:xfrm>
        </p:spPr>
        <p:txBody>
          <a:bodyPr/>
          <a:lstStyle/>
          <a:p>
            <a:pPr marL="0" indent="0">
              <a:buNone/>
            </a:pPr>
            <a:r>
              <a:rPr lang="zh-TW" altLang="en-US" dirty="0"/>
              <a:t> </a:t>
            </a:r>
            <a:r>
              <a:rPr lang="zh-TW" altLang="en-US" dirty="0">
                <a:highlight>
                  <a:srgbClr val="FFFF00"/>
                </a:highlight>
              </a:rPr>
              <a:t>健康促進宣導</a:t>
            </a:r>
            <a:r>
              <a:rPr lang="en-US" altLang="zh-TW" dirty="0">
                <a:highlight>
                  <a:srgbClr val="FFFF00"/>
                </a:highlight>
              </a:rPr>
              <a:t>-</a:t>
            </a:r>
            <a:r>
              <a:rPr lang="zh-TW" altLang="en-US" dirty="0">
                <a:highlight>
                  <a:srgbClr val="FFFF00"/>
                </a:highlight>
              </a:rPr>
              <a:t>無菸拒檳</a:t>
            </a:r>
            <a:endParaRPr lang="en-US" altLang="zh-TW" dirty="0">
              <a:highlight>
                <a:srgbClr val="FFFF00"/>
              </a:highlight>
            </a:endParaRPr>
          </a:p>
          <a:p>
            <a:pPr lvl="1"/>
            <a:r>
              <a:rPr lang="zh-TW" altLang="en-US" dirty="0">
                <a:solidFill>
                  <a:srgbClr val="FF0000"/>
                </a:solidFill>
                <a:highlight>
                  <a:srgbClr val="C0C0C0"/>
                </a:highlight>
              </a:rPr>
              <a:t>校園及周圍人行道全面禁菸</a:t>
            </a:r>
            <a:r>
              <a:rPr lang="zh-TW" altLang="en-US" dirty="0"/>
              <a:t>，違者處新台幣</a:t>
            </a:r>
            <a:r>
              <a:rPr lang="en-US" altLang="zh-TW" dirty="0"/>
              <a:t>2,000~10,000</a:t>
            </a:r>
            <a:r>
              <a:rPr lang="zh-TW" altLang="en-US" dirty="0"/>
              <a:t>元罰鍰。</a:t>
            </a:r>
          </a:p>
          <a:p>
            <a:pPr lvl="1"/>
            <a:r>
              <a:rPr lang="zh-TW" altLang="en-US" dirty="0"/>
              <a:t>吸菸導致肺部免疫力下降，容易感染肺炎，家人暴露於二手菸會增加致癌、罹患冠狀動脈心臟病及死亡之風險，三手菸 </a:t>
            </a:r>
            <a:r>
              <a:rPr lang="en-US" altLang="zh-TW" dirty="0"/>
              <a:t>(</a:t>
            </a:r>
            <a:r>
              <a:rPr lang="zh-TW" altLang="en-US" dirty="0"/>
              <a:t>菸熄滅後在環境中殘留的污染物</a:t>
            </a:r>
            <a:r>
              <a:rPr lang="en-US" altLang="zh-TW" dirty="0"/>
              <a:t>)</a:t>
            </a:r>
            <a:r>
              <a:rPr lang="zh-TW" altLang="en-US" dirty="0"/>
              <a:t>，會產生更強的新毒物。</a:t>
            </a:r>
            <a:r>
              <a:rPr lang="zh-TW" altLang="en-US" b="1" dirty="0">
                <a:solidFill>
                  <a:srgbClr val="FF0000"/>
                </a:solidFill>
              </a:rPr>
              <a:t>為了家人的健康，請落實無菸家庭</a:t>
            </a:r>
            <a:r>
              <a:rPr lang="en-US" altLang="zh-TW" b="1" dirty="0">
                <a:solidFill>
                  <a:srgbClr val="FF0000"/>
                </a:solidFill>
              </a:rPr>
              <a:t>(</a:t>
            </a:r>
            <a:r>
              <a:rPr lang="zh-TW" altLang="en-US" b="1" dirty="0">
                <a:solidFill>
                  <a:srgbClr val="FF0000"/>
                </a:solidFill>
              </a:rPr>
              <a:t>含電子菸</a:t>
            </a:r>
            <a:r>
              <a:rPr lang="en-US" altLang="zh-TW" b="1" dirty="0">
                <a:solidFill>
                  <a:srgbClr val="FF0000"/>
                </a:solidFill>
              </a:rPr>
              <a:t>)</a:t>
            </a:r>
            <a:r>
              <a:rPr lang="zh-TW" altLang="en-US" dirty="0"/>
              <a:t>。</a:t>
            </a:r>
          </a:p>
          <a:p>
            <a:pPr lvl="1"/>
            <a:r>
              <a:rPr lang="zh-TW" altLang="en-US" dirty="0"/>
              <a:t>請多利用戒菸免付費專線</a:t>
            </a:r>
            <a:r>
              <a:rPr lang="en-US" altLang="zh-TW" dirty="0"/>
              <a:t>0800-636363</a:t>
            </a:r>
            <a:r>
              <a:rPr lang="zh-TW" altLang="en-US" dirty="0"/>
              <a:t>。</a:t>
            </a:r>
          </a:p>
          <a:p>
            <a:pPr lvl="1"/>
            <a:endParaRPr lang="zh-TW" altLang="en-US" dirty="0"/>
          </a:p>
        </p:txBody>
      </p:sp>
      <p:grpSp>
        <p:nvGrpSpPr>
          <p:cNvPr id="17" name="群組 16">
            <a:extLst>
              <a:ext uri="{FF2B5EF4-FFF2-40B4-BE49-F238E27FC236}">
                <a16:creationId xmlns:a16="http://schemas.microsoft.com/office/drawing/2014/main" id="{1E35E3CF-4A5C-4859-8A6C-CA5FCABA1B81}"/>
              </a:ext>
            </a:extLst>
          </p:cNvPr>
          <p:cNvGrpSpPr/>
          <p:nvPr/>
        </p:nvGrpSpPr>
        <p:grpSpPr>
          <a:xfrm>
            <a:off x="4038478" y="0"/>
            <a:ext cx="5105522" cy="918507"/>
            <a:chOff x="4469082" y="81755"/>
            <a:chExt cx="4605068" cy="1179193"/>
          </a:xfrm>
        </p:grpSpPr>
        <p:grpSp>
          <p:nvGrpSpPr>
            <p:cNvPr id="18" name="群組 17">
              <a:extLst>
                <a:ext uri="{FF2B5EF4-FFF2-40B4-BE49-F238E27FC236}">
                  <a16:creationId xmlns:a16="http://schemas.microsoft.com/office/drawing/2014/main" id="{A0F16FE1-AA90-4CDC-B32E-52215A9BE1EA}"/>
                </a:ext>
              </a:extLst>
            </p:cNvPr>
            <p:cNvGrpSpPr/>
            <p:nvPr/>
          </p:nvGrpSpPr>
          <p:grpSpPr>
            <a:xfrm>
              <a:off x="4469082" y="81755"/>
              <a:ext cx="4605068" cy="590550"/>
              <a:chOff x="4469082" y="81755"/>
              <a:chExt cx="4605068" cy="590550"/>
            </a:xfrm>
          </p:grpSpPr>
          <p:grpSp>
            <p:nvGrpSpPr>
              <p:cNvPr id="21" name="群組 20">
                <a:extLst>
                  <a:ext uri="{FF2B5EF4-FFF2-40B4-BE49-F238E27FC236}">
                    <a16:creationId xmlns:a16="http://schemas.microsoft.com/office/drawing/2014/main" id="{C1689085-175A-484B-AC53-E24F9BBC1667}"/>
                  </a:ext>
                </a:extLst>
              </p:cNvPr>
              <p:cNvGrpSpPr/>
              <p:nvPr/>
            </p:nvGrpSpPr>
            <p:grpSpPr>
              <a:xfrm>
                <a:off x="4469082" y="81755"/>
                <a:ext cx="4605068" cy="590550"/>
                <a:chOff x="1865582" y="377030"/>
                <a:chExt cx="4605068" cy="590550"/>
              </a:xfrm>
            </p:grpSpPr>
            <p:sp>
              <p:nvSpPr>
                <p:cNvPr id="26" name="箭號: ＞形 25">
                  <a:extLst>
                    <a:ext uri="{FF2B5EF4-FFF2-40B4-BE49-F238E27FC236}">
                      <a16:creationId xmlns:a16="http://schemas.microsoft.com/office/drawing/2014/main" id="{611DBFDA-0EFD-4F88-95F4-6D9D427C47F3}"/>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27" name="箭號: ＞形 26">
                  <a:extLst>
                    <a:ext uri="{FF2B5EF4-FFF2-40B4-BE49-F238E27FC236}">
                      <a16:creationId xmlns:a16="http://schemas.microsoft.com/office/drawing/2014/main" id="{BA31BDF3-EDF2-4EDB-9BF3-055D3C18F9F7}"/>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28" name="箭號: ＞形 27">
                  <a:extLst>
                    <a:ext uri="{FF2B5EF4-FFF2-40B4-BE49-F238E27FC236}">
                      <a16:creationId xmlns:a16="http://schemas.microsoft.com/office/drawing/2014/main" id="{777A9381-8B5B-4861-B289-1E81C291540F}"/>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29" name="箭號: ＞形 28">
                  <a:extLst>
                    <a:ext uri="{FF2B5EF4-FFF2-40B4-BE49-F238E27FC236}">
                      <a16:creationId xmlns:a16="http://schemas.microsoft.com/office/drawing/2014/main" id="{660DDB0D-A25D-40E7-837E-CE21B5791DFD}"/>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grpSp>
          <p:sp>
            <p:nvSpPr>
              <p:cNvPr id="22" name="文字方塊 21">
                <a:extLst>
                  <a:ext uri="{FF2B5EF4-FFF2-40B4-BE49-F238E27FC236}">
                    <a16:creationId xmlns:a16="http://schemas.microsoft.com/office/drawing/2014/main" id="{17D39246-BABD-47F0-B5A3-DEA1E3E3AB67}"/>
                  </a:ext>
                </a:extLst>
              </p:cNvPr>
              <p:cNvSpPr txBox="1"/>
              <p:nvPr/>
            </p:nvSpPr>
            <p:spPr>
              <a:xfrm>
                <a:off x="4737101"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教務處</a:t>
                </a:r>
              </a:p>
            </p:txBody>
          </p:sp>
          <p:sp>
            <p:nvSpPr>
              <p:cNvPr id="23" name="文字方塊 22">
                <a:extLst>
                  <a:ext uri="{FF2B5EF4-FFF2-40B4-BE49-F238E27FC236}">
                    <a16:creationId xmlns:a16="http://schemas.microsoft.com/office/drawing/2014/main" id="{D691C6A6-FD74-4110-B197-6BC938C28630}"/>
                  </a:ext>
                </a:extLst>
              </p:cNvPr>
              <p:cNvSpPr txBox="1"/>
              <p:nvPr/>
            </p:nvSpPr>
            <p:spPr>
              <a:xfrm>
                <a:off x="5770833" y="192364"/>
                <a:ext cx="876300" cy="323964"/>
              </a:xfrm>
              <a:prstGeom prst="rect">
                <a:avLst/>
              </a:prstGeom>
              <a:noFill/>
            </p:spPr>
            <p:txBody>
              <a:bodyPr wrap="square" rtlCol="0">
                <a:spAutoFit/>
              </a:bodyPr>
              <a:lstStyle/>
              <a:p>
                <a:pP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學務處</a:t>
                </a:r>
              </a:p>
            </p:txBody>
          </p:sp>
          <p:sp>
            <p:nvSpPr>
              <p:cNvPr id="24" name="文字方塊 23">
                <a:extLst>
                  <a:ext uri="{FF2B5EF4-FFF2-40B4-BE49-F238E27FC236}">
                    <a16:creationId xmlns:a16="http://schemas.microsoft.com/office/drawing/2014/main" id="{43E130D4-52B9-48D2-ABF2-6320B96544B7}"/>
                  </a:ext>
                </a:extLst>
              </p:cNvPr>
              <p:cNvSpPr txBox="1"/>
              <p:nvPr/>
            </p:nvSpPr>
            <p:spPr>
              <a:xfrm>
                <a:off x="6894782"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總務處</a:t>
                </a:r>
              </a:p>
            </p:txBody>
          </p:sp>
          <p:sp>
            <p:nvSpPr>
              <p:cNvPr id="25" name="文字方塊 24">
                <a:extLst>
                  <a:ext uri="{FF2B5EF4-FFF2-40B4-BE49-F238E27FC236}">
                    <a16:creationId xmlns:a16="http://schemas.microsoft.com/office/drawing/2014/main" id="{2E28865F-90FC-42C2-AD1D-F7CD1180791A}"/>
                  </a:ext>
                </a:extLst>
              </p:cNvPr>
              <p:cNvSpPr txBox="1"/>
              <p:nvPr/>
            </p:nvSpPr>
            <p:spPr>
              <a:xfrm>
                <a:off x="7948103" y="183630"/>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輔導室</a:t>
                </a:r>
              </a:p>
            </p:txBody>
          </p:sp>
        </p:grpSp>
        <p:cxnSp>
          <p:nvCxnSpPr>
            <p:cNvPr id="19" name="接點: 肘形 18">
              <a:extLst>
                <a:ext uri="{FF2B5EF4-FFF2-40B4-BE49-F238E27FC236}">
                  <a16:creationId xmlns:a16="http://schemas.microsoft.com/office/drawing/2014/main" id="{DCB32437-FB55-413F-8E83-6BF22EBB1027}"/>
                </a:ext>
              </a:extLst>
            </p:cNvPr>
            <p:cNvCxnSpPr>
              <a:cxnSpLocks/>
            </p:cNvCxnSpPr>
            <p:nvPr/>
          </p:nvCxnSpPr>
          <p:spPr>
            <a:xfrm rot="16200000" flipH="1">
              <a:off x="6167969" y="720802"/>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矩形: 圓角 19">
              <a:extLst>
                <a:ext uri="{FF2B5EF4-FFF2-40B4-BE49-F238E27FC236}">
                  <a16:creationId xmlns:a16="http://schemas.microsoft.com/office/drawing/2014/main" id="{D964B7DE-21C8-4D2E-92C0-71822F2B198A}"/>
                </a:ext>
              </a:extLst>
            </p:cNvPr>
            <p:cNvSpPr/>
            <p:nvPr/>
          </p:nvSpPr>
          <p:spPr>
            <a:xfrm>
              <a:off x="6460467" y="806527"/>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衛生組</a:t>
              </a:r>
            </a:p>
          </p:txBody>
        </p:sp>
      </p:grpSp>
    </p:spTree>
    <p:extLst>
      <p:ext uri="{BB962C8B-B14F-4D97-AF65-F5344CB8AC3E}">
        <p14:creationId xmlns:p14="http://schemas.microsoft.com/office/powerpoint/2010/main" val="29623017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D13E5E4E-A032-4C1B-9271-3F52CED4B0D2}"/>
              </a:ext>
            </a:extLst>
          </p:cNvPr>
          <p:cNvSpPr>
            <a:spLocks noGrp="1"/>
          </p:cNvSpPr>
          <p:nvPr>
            <p:ph idx="1"/>
          </p:nvPr>
        </p:nvSpPr>
        <p:spPr>
          <a:xfrm>
            <a:off x="662730" y="1152262"/>
            <a:ext cx="7818539" cy="3974307"/>
          </a:xfrm>
        </p:spPr>
        <p:txBody>
          <a:bodyPr>
            <a:normAutofit/>
          </a:bodyPr>
          <a:lstStyle/>
          <a:p>
            <a:pPr marL="0" indent="0">
              <a:buNone/>
            </a:pPr>
            <a:r>
              <a:rPr lang="zh-TW" altLang="en-US" sz="2800" dirty="0">
                <a:highlight>
                  <a:srgbClr val="FFFF00"/>
                </a:highlight>
              </a:rPr>
              <a:t>健康促進宣導</a:t>
            </a:r>
            <a:r>
              <a:rPr lang="en-US" altLang="zh-TW" sz="2800" dirty="0">
                <a:highlight>
                  <a:srgbClr val="FFFF00"/>
                </a:highlight>
              </a:rPr>
              <a:t>-</a:t>
            </a:r>
            <a:r>
              <a:rPr lang="zh-TW" altLang="en-US" sz="2800" dirty="0">
                <a:highlight>
                  <a:srgbClr val="FFFF00"/>
                </a:highlight>
              </a:rPr>
              <a:t>無菸拒檳</a:t>
            </a:r>
            <a:endParaRPr lang="en-US" altLang="zh-TW" sz="2800" dirty="0">
              <a:highlight>
                <a:srgbClr val="FFFF00"/>
              </a:highlight>
            </a:endParaRPr>
          </a:p>
          <a:p>
            <a:pPr marL="228600" lvl="1">
              <a:spcBef>
                <a:spcPts val="1000"/>
              </a:spcBef>
              <a:buFont typeface="Wingdings" panose="05000000000000000000" pitchFamily="2" charset="2"/>
              <a:buChar char="ü"/>
            </a:pPr>
            <a:r>
              <a:rPr lang="zh-TW" altLang="en-US" b="1" dirty="0"/>
              <a:t>成功大學公衛學者抽驗市面上檳榔，發現農藥不合格竟然高達 </a:t>
            </a:r>
            <a:r>
              <a:rPr lang="en-US" altLang="zh-TW" b="1" dirty="0"/>
              <a:t>87%</a:t>
            </a:r>
            <a:r>
              <a:rPr lang="zh-TW" altLang="en-US" b="1" dirty="0"/>
              <a:t>，還有重金屬和不明添加物。</a:t>
            </a:r>
          </a:p>
          <a:p>
            <a:pPr marL="228600" lvl="1">
              <a:spcBef>
                <a:spcPts val="1000"/>
              </a:spcBef>
              <a:buFont typeface="Wingdings" panose="05000000000000000000" pitchFamily="2" charset="2"/>
              <a:buChar char="ü"/>
            </a:pPr>
            <a:r>
              <a:rPr lang="zh-TW" altLang="en-US" b="1" dirty="0"/>
              <a:t>衛福部於</a:t>
            </a:r>
            <a:r>
              <a:rPr lang="en-US" altLang="zh-TW" b="1" dirty="0"/>
              <a:t>113.12.18</a:t>
            </a:r>
            <a:r>
              <a:rPr lang="zh-TW" altLang="en-US" b="1" dirty="0"/>
              <a:t>預告</a:t>
            </a:r>
            <a:r>
              <a:rPr lang="en-US" altLang="zh-TW" b="1" dirty="0"/>
              <a:t>《</a:t>
            </a:r>
            <a:r>
              <a:rPr lang="zh-TW" altLang="en-US" b="1" dirty="0"/>
              <a:t>檳榔健康危害防制法</a:t>
            </a:r>
            <a:r>
              <a:rPr lang="en-US" altLang="zh-TW" b="1" dirty="0"/>
              <a:t>》</a:t>
            </a:r>
            <a:r>
              <a:rPr lang="zh-TW" altLang="en-US" b="1" dirty="0"/>
              <a:t>草案，將限制檳榔銷售管道、不得販售給兒少、限定嚼食場域、建立原料檢驗機制等，但原住民族基於傳統文化而有使用檳榔則不受此限制。</a:t>
            </a:r>
          </a:p>
          <a:p>
            <a:pPr marL="342900" lvl="1" indent="0">
              <a:buNone/>
            </a:pPr>
            <a:endParaRPr lang="zh-TW" altLang="en-US" dirty="0"/>
          </a:p>
        </p:txBody>
      </p:sp>
      <p:grpSp>
        <p:nvGrpSpPr>
          <p:cNvPr id="17" name="群組 16">
            <a:extLst>
              <a:ext uri="{FF2B5EF4-FFF2-40B4-BE49-F238E27FC236}">
                <a16:creationId xmlns:a16="http://schemas.microsoft.com/office/drawing/2014/main" id="{DC014F18-C6A0-44E8-88D5-EA3DE5E59E09}"/>
              </a:ext>
            </a:extLst>
          </p:cNvPr>
          <p:cNvGrpSpPr/>
          <p:nvPr/>
        </p:nvGrpSpPr>
        <p:grpSpPr>
          <a:xfrm>
            <a:off x="4038478" y="0"/>
            <a:ext cx="5105522" cy="918507"/>
            <a:chOff x="4469082" y="81755"/>
            <a:chExt cx="4605068" cy="1179193"/>
          </a:xfrm>
        </p:grpSpPr>
        <p:grpSp>
          <p:nvGrpSpPr>
            <p:cNvPr id="18" name="群組 17">
              <a:extLst>
                <a:ext uri="{FF2B5EF4-FFF2-40B4-BE49-F238E27FC236}">
                  <a16:creationId xmlns:a16="http://schemas.microsoft.com/office/drawing/2014/main" id="{F28AEE7E-DC2A-490A-BC06-4EBDB52C913D}"/>
                </a:ext>
              </a:extLst>
            </p:cNvPr>
            <p:cNvGrpSpPr/>
            <p:nvPr/>
          </p:nvGrpSpPr>
          <p:grpSpPr>
            <a:xfrm>
              <a:off x="4469082" y="81755"/>
              <a:ext cx="4605068" cy="590550"/>
              <a:chOff x="4469082" y="81755"/>
              <a:chExt cx="4605068" cy="590550"/>
            </a:xfrm>
          </p:grpSpPr>
          <p:grpSp>
            <p:nvGrpSpPr>
              <p:cNvPr id="21" name="群組 20">
                <a:extLst>
                  <a:ext uri="{FF2B5EF4-FFF2-40B4-BE49-F238E27FC236}">
                    <a16:creationId xmlns:a16="http://schemas.microsoft.com/office/drawing/2014/main" id="{0C3F7E8B-C570-4F2C-97C3-352CB33879FC}"/>
                  </a:ext>
                </a:extLst>
              </p:cNvPr>
              <p:cNvGrpSpPr/>
              <p:nvPr/>
            </p:nvGrpSpPr>
            <p:grpSpPr>
              <a:xfrm>
                <a:off x="4469082" y="81755"/>
                <a:ext cx="4605068" cy="590550"/>
                <a:chOff x="1865582" y="377030"/>
                <a:chExt cx="4605068" cy="590550"/>
              </a:xfrm>
            </p:grpSpPr>
            <p:sp>
              <p:nvSpPr>
                <p:cNvPr id="26" name="箭號: ＞形 25">
                  <a:extLst>
                    <a:ext uri="{FF2B5EF4-FFF2-40B4-BE49-F238E27FC236}">
                      <a16:creationId xmlns:a16="http://schemas.microsoft.com/office/drawing/2014/main" id="{79A408E6-DF85-4F00-953A-7B9D1725F8CE}"/>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27" name="箭號: ＞形 26">
                  <a:extLst>
                    <a:ext uri="{FF2B5EF4-FFF2-40B4-BE49-F238E27FC236}">
                      <a16:creationId xmlns:a16="http://schemas.microsoft.com/office/drawing/2014/main" id="{A0841C12-CA17-4EB2-800B-BF04191B6C3D}"/>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28" name="箭號: ＞形 27">
                  <a:extLst>
                    <a:ext uri="{FF2B5EF4-FFF2-40B4-BE49-F238E27FC236}">
                      <a16:creationId xmlns:a16="http://schemas.microsoft.com/office/drawing/2014/main" id="{493CCD8E-B084-49A4-B1CC-ED91BB9F3FEE}"/>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29" name="箭號: ＞形 28">
                  <a:extLst>
                    <a:ext uri="{FF2B5EF4-FFF2-40B4-BE49-F238E27FC236}">
                      <a16:creationId xmlns:a16="http://schemas.microsoft.com/office/drawing/2014/main" id="{031D3368-BF04-48B2-905E-A804C94E73D2}"/>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grpSp>
          <p:sp>
            <p:nvSpPr>
              <p:cNvPr id="22" name="文字方塊 21">
                <a:extLst>
                  <a:ext uri="{FF2B5EF4-FFF2-40B4-BE49-F238E27FC236}">
                    <a16:creationId xmlns:a16="http://schemas.microsoft.com/office/drawing/2014/main" id="{2DD1504C-A6B8-4688-8807-1C9502F4A127}"/>
                  </a:ext>
                </a:extLst>
              </p:cNvPr>
              <p:cNvSpPr txBox="1"/>
              <p:nvPr/>
            </p:nvSpPr>
            <p:spPr>
              <a:xfrm>
                <a:off x="4737101"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教務處</a:t>
                </a:r>
              </a:p>
            </p:txBody>
          </p:sp>
          <p:sp>
            <p:nvSpPr>
              <p:cNvPr id="23" name="文字方塊 22">
                <a:extLst>
                  <a:ext uri="{FF2B5EF4-FFF2-40B4-BE49-F238E27FC236}">
                    <a16:creationId xmlns:a16="http://schemas.microsoft.com/office/drawing/2014/main" id="{739BAF0C-94C3-4E02-9BA4-6E6F96B86151}"/>
                  </a:ext>
                </a:extLst>
              </p:cNvPr>
              <p:cNvSpPr txBox="1"/>
              <p:nvPr/>
            </p:nvSpPr>
            <p:spPr>
              <a:xfrm>
                <a:off x="5770833" y="192364"/>
                <a:ext cx="876300" cy="323964"/>
              </a:xfrm>
              <a:prstGeom prst="rect">
                <a:avLst/>
              </a:prstGeom>
              <a:noFill/>
            </p:spPr>
            <p:txBody>
              <a:bodyPr wrap="square" rtlCol="0">
                <a:spAutoFit/>
              </a:bodyPr>
              <a:lstStyle/>
              <a:p>
                <a:pP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學務處</a:t>
                </a:r>
              </a:p>
            </p:txBody>
          </p:sp>
          <p:sp>
            <p:nvSpPr>
              <p:cNvPr id="24" name="文字方塊 23">
                <a:extLst>
                  <a:ext uri="{FF2B5EF4-FFF2-40B4-BE49-F238E27FC236}">
                    <a16:creationId xmlns:a16="http://schemas.microsoft.com/office/drawing/2014/main" id="{FECD6C6F-FF8E-432B-BB9C-59D1A8FB51AD}"/>
                  </a:ext>
                </a:extLst>
              </p:cNvPr>
              <p:cNvSpPr txBox="1"/>
              <p:nvPr/>
            </p:nvSpPr>
            <p:spPr>
              <a:xfrm>
                <a:off x="6894782"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總務處</a:t>
                </a:r>
              </a:p>
            </p:txBody>
          </p:sp>
          <p:sp>
            <p:nvSpPr>
              <p:cNvPr id="25" name="文字方塊 24">
                <a:extLst>
                  <a:ext uri="{FF2B5EF4-FFF2-40B4-BE49-F238E27FC236}">
                    <a16:creationId xmlns:a16="http://schemas.microsoft.com/office/drawing/2014/main" id="{9C5086B1-AFF9-44FB-8FF1-50FBF94BE60B}"/>
                  </a:ext>
                </a:extLst>
              </p:cNvPr>
              <p:cNvSpPr txBox="1"/>
              <p:nvPr/>
            </p:nvSpPr>
            <p:spPr>
              <a:xfrm>
                <a:off x="7948103" y="183630"/>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輔導室</a:t>
                </a:r>
              </a:p>
            </p:txBody>
          </p:sp>
        </p:grpSp>
        <p:cxnSp>
          <p:nvCxnSpPr>
            <p:cNvPr id="19" name="接點: 肘形 18">
              <a:extLst>
                <a:ext uri="{FF2B5EF4-FFF2-40B4-BE49-F238E27FC236}">
                  <a16:creationId xmlns:a16="http://schemas.microsoft.com/office/drawing/2014/main" id="{5F87F90B-DED6-44D2-AEB3-C970576BCCB0}"/>
                </a:ext>
              </a:extLst>
            </p:cNvPr>
            <p:cNvCxnSpPr>
              <a:cxnSpLocks/>
            </p:cNvCxnSpPr>
            <p:nvPr/>
          </p:nvCxnSpPr>
          <p:spPr>
            <a:xfrm rot="16200000" flipH="1">
              <a:off x="6167969" y="720802"/>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矩形: 圓角 19">
              <a:extLst>
                <a:ext uri="{FF2B5EF4-FFF2-40B4-BE49-F238E27FC236}">
                  <a16:creationId xmlns:a16="http://schemas.microsoft.com/office/drawing/2014/main" id="{17B787C0-6FE8-4FE5-8913-5FEB325BC179}"/>
                </a:ext>
              </a:extLst>
            </p:cNvPr>
            <p:cNvSpPr/>
            <p:nvPr/>
          </p:nvSpPr>
          <p:spPr>
            <a:xfrm>
              <a:off x="6460467" y="806527"/>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衛生組</a:t>
              </a:r>
            </a:p>
          </p:txBody>
        </p:sp>
      </p:grpSp>
    </p:spTree>
    <p:extLst>
      <p:ext uri="{BB962C8B-B14F-4D97-AF65-F5344CB8AC3E}">
        <p14:creationId xmlns:p14="http://schemas.microsoft.com/office/powerpoint/2010/main" val="16797074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D13E5E4E-A032-4C1B-9271-3F52CED4B0D2}"/>
              </a:ext>
            </a:extLst>
          </p:cNvPr>
          <p:cNvSpPr>
            <a:spLocks noGrp="1"/>
          </p:cNvSpPr>
          <p:nvPr>
            <p:ph idx="1"/>
          </p:nvPr>
        </p:nvSpPr>
        <p:spPr>
          <a:xfrm>
            <a:off x="725372" y="1306385"/>
            <a:ext cx="7906847" cy="4245230"/>
          </a:xfrm>
        </p:spPr>
        <p:txBody>
          <a:bodyPr>
            <a:normAutofit lnSpcReduction="10000"/>
          </a:bodyPr>
          <a:lstStyle/>
          <a:p>
            <a:pPr marL="0" indent="0">
              <a:buNone/>
            </a:pPr>
            <a:r>
              <a:rPr lang="zh-TW" altLang="en-US" sz="2800" dirty="0">
                <a:highlight>
                  <a:srgbClr val="FFFF00"/>
                </a:highlight>
              </a:rPr>
              <a:t>健康促進宣導</a:t>
            </a:r>
            <a:r>
              <a:rPr lang="en-US" altLang="zh-TW" sz="2800" dirty="0">
                <a:highlight>
                  <a:srgbClr val="FFFF00"/>
                </a:highlight>
              </a:rPr>
              <a:t>-</a:t>
            </a:r>
            <a:r>
              <a:rPr lang="zh-TW" altLang="en-US" sz="2800" dirty="0">
                <a:highlight>
                  <a:srgbClr val="FFFF00"/>
                </a:highlight>
              </a:rPr>
              <a:t>健保用藥</a:t>
            </a:r>
            <a:endParaRPr lang="en-US" altLang="zh-TW" sz="2800" dirty="0">
              <a:highlight>
                <a:srgbClr val="FFFF00"/>
              </a:highlight>
            </a:endParaRPr>
          </a:p>
          <a:p>
            <a:pPr lvl="1"/>
            <a:r>
              <a:rPr lang="zh-TW" altLang="en-US" sz="2800" dirty="0"/>
              <a:t>落實分級醫療，</a:t>
            </a:r>
            <a:endParaRPr lang="en-US" altLang="zh-TW" sz="2800" dirty="0"/>
          </a:p>
          <a:p>
            <a:pPr marL="457200" lvl="1" indent="0">
              <a:buNone/>
            </a:pPr>
            <a:r>
              <a:rPr lang="en-US" altLang="zh-TW" sz="2800" dirty="0">
                <a:solidFill>
                  <a:srgbClr val="FF0000"/>
                </a:solidFill>
                <a:sym typeface="Wingdings" panose="05000000000000000000" pitchFamily="2" charset="2"/>
              </a:rPr>
              <a:t></a:t>
            </a:r>
            <a:r>
              <a:rPr lang="zh-TW" altLang="en-US" sz="2800" dirty="0">
                <a:solidFill>
                  <a:srgbClr val="FF0000"/>
                </a:solidFill>
              </a:rPr>
              <a:t>有病先到診所看</a:t>
            </a:r>
            <a:endParaRPr lang="en-US" altLang="zh-TW" sz="2800" dirty="0">
              <a:solidFill>
                <a:srgbClr val="FF0000"/>
              </a:solidFill>
            </a:endParaRPr>
          </a:p>
          <a:p>
            <a:pPr marL="457200" lvl="1" indent="0">
              <a:buNone/>
            </a:pPr>
            <a:r>
              <a:rPr lang="en-US" altLang="zh-TW" sz="2800" dirty="0">
                <a:solidFill>
                  <a:srgbClr val="FF0000"/>
                </a:solidFill>
                <a:sym typeface="Wingdings" panose="05000000000000000000" pitchFamily="2" charset="2"/>
              </a:rPr>
              <a:t></a:t>
            </a:r>
            <a:r>
              <a:rPr lang="zh-TW" altLang="en-US" sz="2800" dirty="0">
                <a:solidFill>
                  <a:srgbClr val="FF0000"/>
                </a:solidFill>
              </a:rPr>
              <a:t>住院手術或急重診才到大醫院                                                                                                                                                               </a:t>
            </a:r>
            <a:endParaRPr lang="en-US" altLang="zh-TW" sz="2800" dirty="0"/>
          </a:p>
          <a:p>
            <a:pPr lvl="1"/>
            <a:r>
              <a:rPr lang="zh-TW" altLang="zh-TW" sz="2800" dirty="0"/>
              <a:t>遵醫囑服藥</a:t>
            </a:r>
            <a:endParaRPr lang="en-US" altLang="zh-TW" sz="2800" dirty="0"/>
          </a:p>
          <a:p>
            <a:pPr lvl="1"/>
            <a:r>
              <a:rPr lang="zh-TW" altLang="zh-TW" sz="2800" dirty="0"/>
              <a:t>不過量使用止痛藥、</a:t>
            </a:r>
            <a:endParaRPr lang="en-US" altLang="zh-TW" sz="2800" dirty="0"/>
          </a:p>
          <a:p>
            <a:pPr lvl="1"/>
            <a:r>
              <a:rPr lang="zh-TW" altLang="zh-TW" sz="2800" dirty="0"/>
              <a:t>使用藥品前看清藥袋、</a:t>
            </a:r>
            <a:endParaRPr lang="en-US" altLang="zh-TW" sz="2800" dirty="0"/>
          </a:p>
          <a:p>
            <a:pPr lvl="1"/>
            <a:r>
              <a:rPr lang="zh-TW" altLang="en-US" sz="2800" dirty="0"/>
              <a:t>尊重及感謝醫護人員。</a:t>
            </a:r>
            <a:endParaRPr lang="en-US" altLang="zh-TW" sz="2800" dirty="0"/>
          </a:p>
          <a:p>
            <a:pPr marL="457200" lvl="1" indent="0">
              <a:buNone/>
            </a:pPr>
            <a:r>
              <a:rPr lang="zh-TW" altLang="en-US" dirty="0"/>
              <a:t> </a:t>
            </a:r>
          </a:p>
        </p:txBody>
      </p:sp>
      <p:grpSp>
        <p:nvGrpSpPr>
          <p:cNvPr id="17" name="群組 16">
            <a:extLst>
              <a:ext uri="{FF2B5EF4-FFF2-40B4-BE49-F238E27FC236}">
                <a16:creationId xmlns:a16="http://schemas.microsoft.com/office/drawing/2014/main" id="{3648C8C0-F322-4F24-B264-58606C346BED}"/>
              </a:ext>
            </a:extLst>
          </p:cNvPr>
          <p:cNvGrpSpPr/>
          <p:nvPr/>
        </p:nvGrpSpPr>
        <p:grpSpPr>
          <a:xfrm>
            <a:off x="4038478" y="0"/>
            <a:ext cx="5105522" cy="918507"/>
            <a:chOff x="4469082" y="81755"/>
            <a:chExt cx="4605068" cy="1179193"/>
          </a:xfrm>
        </p:grpSpPr>
        <p:grpSp>
          <p:nvGrpSpPr>
            <p:cNvPr id="18" name="群組 17">
              <a:extLst>
                <a:ext uri="{FF2B5EF4-FFF2-40B4-BE49-F238E27FC236}">
                  <a16:creationId xmlns:a16="http://schemas.microsoft.com/office/drawing/2014/main" id="{8ED2B29C-D6A4-4465-AD82-1273139E3C4F}"/>
                </a:ext>
              </a:extLst>
            </p:cNvPr>
            <p:cNvGrpSpPr/>
            <p:nvPr/>
          </p:nvGrpSpPr>
          <p:grpSpPr>
            <a:xfrm>
              <a:off x="4469082" y="81755"/>
              <a:ext cx="4605068" cy="590550"/>
              <a:chOff x="4469082" y="81755"/>
              <a:chExt cx="4605068" cy="590550"/>
            </a:xfrm>
          </p:grpSpPr>
          <p:grpSp>
            <p:nvGrpSpPr>
              <p:cNvPr id="21" name="群組 20">
                <a:extLst>
                  <a:ext uri="{FF2B5EF4-FFF2-40B4-BE49-F238E27FC236}">
                    <a16:creationId xmlns:a16="http://schemas.microsoft.com/office/drawing/2014/main" id="{6E092AA4-2913-491D-82E4-5C6DB2B3965C}"/>
                  </a:ext>
                </a:extLst>
              </p:cNvPr>
              <p:cNvGrpSpPr/>
              <p:nvPr/>
            </p:nvGrpSpPr>
            <p:grpSpPr>
              <a:xfrm>
                <a:off x="4469082" y="81755"/>
                <a:ext cx="4605068" cy="590550"/>
                <a:chOff x="1865582" y="377030"/>
                <a:chExt cx="4605068" cy="590550"/>
              </a:xfrm>
            </p:grpSpPr>
            <p:sp>
              <p:nvSpPr>
                <p:cNvPr id="26" name="箭號: ＞形 25">
                  <a:extLst>
                    <a:ext uri="{FF2B5EF4-FFF2-40B4-BE49-F238E27FC236}">
                      <a16:creationId xmlns:a16="http://schemas.microsoft.com/office/drawing/2014/main" id="{431C14C5-9A77-419F-9088-CE94AEC9D898}"/>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27" name="箭號: ＞形 26">
                  <a:extLst>
                    <a:ext uri="{FF2B5EF4-FFF2-40B4-BE49-F238E27FC236}">
                      <a16:creationId xmlns:a16="http://schemas.microsoft.com/office/drawing/2014/main" id="{59629966-3451-4D82-8D08-7F4C322A9CF5}"/>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28" name="箭號: ＞形 27">
                  <a:extLst>
                    <a:ext uri="{FF2B5EF4-FFF2-40B4-BE49-F238E27FC236}">
                      <a16:creationId xmlns:a16="http://schemas.microsoft.com/office/drawing/2014/main" id="{E162E817-D08B-46DF-B699-727277CE4978}"/>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29" name="箭號: ＞形 28">
                  <a:extLst>
                    <a:ext uri="{FF2B5EF4-FFF2-40B4-BE49-F238E27FC236}">
                      <a16:creationId xmlns:a16="http://schemas.microsoft.com/office/drawing/2014/main" id="{99635E03-83BC-4A59-91D3-3B8439AA6A65}"/>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grpSp>
          <p:sp>
            <p:nvSpPr>
              <p:cNvPr id="22" name="文字方塊 21">
                <a:extLst>
                  <a:ext uri="{FF2B5EF4-FFF2-40B4-BE49-F238E27FC236}">
                    <a16:creationId xmlns:a16="http://schemas.microsoft.com/office/drawing/2014/main" id="{7A018F38-6ABF-4146-97A0-C38FD62357DB}"/>
                  </a:ext>
                </a:extLst>
              </p:cNvPr>
              <p:cNvSpPr txBox="1"/>
              <p:nvPr/>
            </p:nvSpPr>
            <p:spPr>
              <a:xfrm>
                <a:off x="4737101"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教務處</a:t>
                </a:r>
              </a:p>
            </p:txBody>
          </p:sp>
          <p:sp>
            <p:nvSpPr>
              <p:cNvPr id="23" name="文字方塊 22">
                <a:extLst>
                  <a:ext uri="{FF2B5EF4-FFF2-40B4-BE49-F238E27FC236}">
                    <a16:creationId xmlns:a16="http://schemas.microsoft.com/office/drawing/2014/main" id="{7D1F5A39-6F38-44F8-AF72-96127D95844B}"/>
                  </a:ext>
                </a:extLst>
              </p:cNvPr>
              <p:cNvSpPr txBox="1"/>
              <p:nvPr/>
            </p:nvSpPr>
            <p:spPr>
              <a:xfrm>
                <a:off x="5770833" y="192364"/>
                <a:ext cx="876300" cy="323964"/>
              </a:xfrm>
              <a:prstGeom prst="rect">
                <a:avLst/>
              </a:prstGeom>
              <a:noFill/>
            </p:spPr>
            <p:txBody>
              <a:bodyPr wrap="square" rtlCol="0">
                <a:spAutoFit/>
              </a:bodyPr>
              <a:lstStyle/>
              <a:p>
                <a:pP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學務處</a:t>
                </a:r>
              </a:p>
            </p:txBody>
          </p:sp>
          <p:sp>
            <p:nvSpPr>
              <p:cNvPr id="24" name="文字方塊 23">
                <a:extLst>
                  <a:ext uri="{FF2B5EF4-FFF2-40B4-BE49-F238E27FC236}">
                    <a16:creationId xmlns:a16="http://schemas.microsoft.com/office/drawing/2014/main" id="{B58407E7-E0C0-48FF-9BBD-FC7111502D18}"/>
                  </a:ext>
                </a:extLst>
              </p:cNvPr>
              <p:cNvSpPr txBox="1"/>
              <p:nvPr/>
            </p:nvSpPr>
            <p:spPr>
              <a:xfrm>
                <a:off x="6894782"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總務處</a:t>
                </a:r>
              </a:p>
            </p:txBody>
          </p:sp>
          <p:sp>
            <p:nvSpPr>
              <p:cNvPr id="25" name="文字方塊 24">
                <a:extLst>
                  <a:ext uri="{FF2B5EF4-FFF2-40B4-BE49-F238E27FC236}">
                    <a16:creationId xmlns:a16="http://schemas.microsoft.com/office/drawing/2014/main" id="{764B8527-AAF5-4E9D-B758-DC414A754DCD}"/>
                  </a:ext>
                </a:extLst>
              </p:cNvPr>
              <p:cNvSpPr txBox="1"/>
              <p:nvPr/>
            </p:nvSpPr>
            <p:spPr>
              <a:xfrm>
                <a:off x="7948103" y="183630"/>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輔導室</a:t>
                </a:r>
              </a:p>
            </p:txBody>
          </p:sp>
        </p:grpSp>
        <p:cxnSp>
          <p:nvCxnSpPr>
            <p:cNvPr id="19" name="接點: 肘形 18">
              <a:extLst>
                <a:ext uri="{FF2B5EF4-FFF2-40B4-BE49-F238E27FC236}">
                  <a16:creationId xmlns:a16="http://schemas.microsoft.com/office/drawing/2014/main" id="{662598EB-0797-44DA-A866-6CAE146E2349}"/>
                </a:ext>
              </a:extLst>
            </p:cNvPr>
            <p:cNvCxnSpPr>
              <a:cxnSpLocks/>
            </p:cNvCxnSpPr>
            <p:nvPr/>
          </p:nvCxnSpPr>
          <p:spPr>
            <a:xfrm rot="16200000" flipH="1">
              <a:off x="6167969" y="720802"/>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矩形: 圓角 19">
              <a:extLst>
                <a:ext uri="{FF2B5EF4-FFF2-40B4-BE49-F238E27FC236}">
                  <a16:creationId xmlns:a16="http://schemas.microsoft.com/office/drawing/2014/main" id="{9F20B2EE-E5DF-4ED9-84E3-CD6D773F194A}"/>
                </a:ext>
              </a:extLst>
            </p:cNvPr>
            <p:cNvSpPr/>
            <p:nvPr/>
          </p:nvSpPr>
          <p:spPr>
            <a:xfrm>
              <a:off x="6460467" y="806527"/>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衛生組</a:t>
              </a:r>
            </a:p>
          </p:txBody>
        </p:sp>
      </p:grpSp>
    </p:spTree>
    <p:extLst>
      <p:ext uri="{BB962C8B-B14F-4D97-AF65-F5344CB8AC3E}">
        <p14:creationId xmlns:p14="http://schemas.microsoft.com/office/powerpoint/2010/main" val="27976094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D13E5E4E-A032-4C1B-9271-3F52CED4B0D2}"/>
              </a:ext>
            </a:extLst>
          </p:cNvPr>
          <p:cNvSpPr>
            <a:spLocks noGrp="1"/>
          </p:cNvSpPr>
          <p:nvPr>
            <p:ph idx="1"/>
          </p:nvPr>
        </p:nvSpPr>
        <p:spPr/>
        <p:txBody>
          <a:bodyPr/>
          <a:lstStyle/>
          <a:p>
            <a:r>
              <a:rPr lang="zh-TW" altLang="en-US" dirty="0">
                <a:highlight>
                  <a:srgbClr val="FFFF00"/>
                </a:highlight>
              </a:rPr>
              <a:t>課間活動</a:t>
            </a:r>
            <a:endParaRPr lang="en-US" altLang="zh-TW" dirty="0">
              <a:highlight>
                <a:srgbClr val="FFFF00"/>
              </a:highlight>
            </a:endParaRPr>
          </a:p>
          <a:p>
            <a:pPr lvl="1"/>
            <a:r>
              <a:rPr lang="zh-TW" altLang="en-US" dirty="0"/>
              <a:t>為讓孩子有足夠的身體活動進行每天課間活動，實施內容如下：</a:t>
            </a:r>
            <a:r>
              <a:rPr lang="en-US" altLang="zh-TW" dirty="0"/>
              <a:t>(</a:t>
            </a:r>
            <a:r>
              <a:rPr lang="zh-TW" altLang="en-US" dirty="0"/>
              <a:t>請斟酌個人狀況完成。</a:t>
            </a:r>
            <a:r>
              <a:rPr lang="en-US" altLang="zh-TW" dirty="0"/>
              <a:t>)</a:t>
            </a:r>
          </a:p>
          <a:p>
            <a:pPr lvl="1"/>
            <a:endParaRPr lang="zh-TW" altLang="en-US" dirty="0"/>
          </a:p>
        </p:txBody>
      </p:sp>
      <p:grpSp>
        <p:nvGrpSpPr>
          <p:cNvPr id="32" name="群組 31">
            <a:extLst>
              <a:ext uri="{FF2B5EF4-FFF2-40B4-BE49-F238E27FC236}">
                <a16:creationId xmlns:a16="http://schemas.microsoft.com/office/drawing/2014/main" id="{2F71EEC5-2D5C-420C-A765-2C01B0D91AF6}"/>
              </a:ext>
            </a:extLst>
          </p:cNvPr>
          <p:cNvGrpSpPr/>
          <p:nvPr/>
        </p:nvGrpSpPr>
        <p:grpSpPr>
          <a:xfrm>
            <a:off x="3964587" y="0"/>
            <a:ext cx="5105522" cy="918507"/>
            <a:chOff x="4469082" y="81755"/>
            <a:chExt cx="4605068" cy="1179193"/>
          </a:xfrm>
        </p:grpSpPr>
        <p:grpSp>
          <p:nvGrpSpPr>
            <p:cNvPr id="33" name="群組 32">
              <a:extLst>
                <a:ext uri="{FF2B5EF4-FFF2-40B4-BE49-F238E27FC236}">
                  <a16:creationId xmlns:a16="http://schemas.microsoft.com/office/drawing/2014/main" id="{BE0ED186-0E74-494A-A7E6-4F9D8D27EB5D}"/>
                </a:ext>
              </a:extLst>
            </p:cNvPr>
            <p:cNvGrpSpPr/>
            <p:nvPr/>
          </p:nvGrpSpPr>
          <p:grpSpPr>
            <a:xfrm>
              <a:off x="4469082" y="81755"/>
              <a:ext cx="4605068" cy="590550"/>
              <a:chOff x="4469082" y="81755"/>
              <a:chExt cx="4605068" cy="590550"/>
            </a:xfrm>
          </p:grpSpPr>
          <p:grpSp>
            <p:nvGrpSpPr>
              <p:cNvPr id="49" name="群組 48">
                <a:extLst>
                  <a:ext uri="{FF2B5EF4-FFF2-40B4-BE49-F238E27FC236}">
                    <a16:creationId xmlns:a16="http://schemas.microsoft.com/office/drawing/2014/main" id="{44299FD8-932C-4DCD-9230-4BF2CBA43D9D}"/>
                  </a:ext>
                </a:extLst>
              </p:cNvPr>
              <p:cNvGrpSpPr/>
              <p:nvPr/>
            </p:nvGrpSpPr>
            <p:grpSpPr>
              <a:xfrm>
                <a:off x="4469082" y="81755"/>
                <a:ext cx="4605068" cy="590550"/>
                <a:chOff x="1865582" y="377030"/>
                <a:chExt cx="4605068" cy="590550"/>
              </a:xfrm>
            </p:grpSpPr>
            <p:sp>
              <p:nvSpPr>
                <p:cNvPr id="54" name="箭號: ＞形 53">
                  <a:extLst>
                    <a:ext uri="{FF2B5EF4-FFF2-40B4-BE49-F238E27FC236}">
                      <a16:creationId xmlns:a16="http://schemas.microsoft.com/office/drawing/2014/main" id="{B9CD86D0-3447-472C-BFC9-35CCA3EB5FCD}"/>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dirty="0">
                    <a:solidFill>
                      <a:prstClr val="black"/>
                    </a:solidFill>
                    <a:latin typeface="標楷體" panose="03000509000000000000" pitchFamily="65" charset="-120"/>
                    <a:ea typeface="標楷體" panose="03000509000000000000" pitchFamily="65" charset="-120"/>
                  </a:endParaRPr>
                </a:p>
              </p:txBody>
            </p:sp>
            <p:sp>
              <p:nvSpPr>
                <p:cNvPr id="55" name="箭號: ＞形 54">
                  <a:extLst>
                    <a:ext uri="{FF2B5EF4-FFF2-40B4-BE49-F238E27FC236}">
                      <a16:creationId xmlns:a16="http://schemas.microsoft.com/office/drawing/2014/main" id="{EB04755E-49D8-45B9-9BBE-BD2360155DD2}"/>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56" name="箭號: ＞形 55">
                  <a:extLst>
                    <a:ext uri="{FF2B5EF4-FFF2-40B4-BE49-F238E27FC236}">
                      <a16:creationId xmlns:a16="http://schemas.microsoft.com/office/drawing/2014/main" id="{C9474B60-8463-4ED4-A3FD-9D6BDFB966A8}"/>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sp>
              <p:nvSpPr>
                <p:cNvPr id="57" name="箭號: ＞形 56">
                  <a:extLst>
                    <a:ext uri="{FF2B5EF4-FFF2-40B4-BE49-F238E27FC236}">
                      <a16:creationId xmlns:a16="http://schemas.microsoft.com/office/drawing/2014/main" id="{AFCAC0EE-5425-4CEF-8042-700B79C37F6B}"/>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TW" altLang="en-US">
                    <a:solidFill>
                      <a:prstClr val="black"/>
                    </a:solidFill>
                    <a:latin typeface="標楷體" panose="03000509000000000000" pitchFamily="65" charset="-120"/>
                    <a:ea typeface="標楷體" panose="03000509000000000000" pitchFamily="65" charset="-120"/>
                  </a:endParaRPr>
                </a:p>
              </p:txBody>
            </p:sp>
          </p:grpSp>
          <p:sp>
            <p:nvSpPr>
              <p:cNvPr id="50" name="文字方塊 49">
                <a:extLst>
                  <a:ext uri="{FF2B5EF4-FFF2-40B4-BE49-F238E27FC236}">
                    <a16:creationId xmlns:a16="http://schemas.microsoft.com/office/drawing/2014/main" id="{0041E76A-74EF-4DF6-AE8B-EF061D6AD520}"/>
                  </a:ext>
                </a:extLst>
              </p:cNvPr>
              <p:cNvSpPr txBox="1"/>
              <p:nvPr/>
            </p:nvSpPr>
            <p:spPr>
              <a:xfrm>
                <a:off x="4737101"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教務處</a:t>
                </a:r>
              </a:p>
            </p:txBody>
          </p:sp>
          <p:sp>
            <p:nvSpPr>
              <p:cNvPr id="51" name="文字方塊 50">
                <a:extLst>
                  <a:ext uri="{FF2B5EF4-FFF2-40B4-BE49-F238E27FC236}">
                    <a16:creationId xmlns:a16="http://schemas.microsoft.com/office/drawing/2014/main" id="{55D559F3-58BF-4F3A-9A3D-371050639AA5}"/>
                  </a:ext>
                </a:extLst>
              </p:cNvPr>
              <p:cNvSpPr txBox="1"/>
              <p:nvPr/>
            </p:nvSpPr>
            <p:spPr>
              <a:xfrm>
                <a:off x="5770833" y="192364"/>
                <a:ext cx="876300" cy="323964"/>
              </a:xfrm>
              <a:prstGeom prst="rect">
                <a:avLst/>
              </a:prstGeom>
              <a:noFill/>
            </p:spPr>
            <p:txBody>
              <a:bodyPr wrap="square" rtlCol="0">
                <a:spAutoFit/>
              </a:bodyPr>
              <a:lstStyle/>
              <a:p>
                <a:pP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學務處</a:t>
                </a:r>
              </a:p>
            </p:txBody>
          </p:sp>
          <p:sp>
            <p:nvSpPr>
              <p:cNvPr id="52" name="文字方塊 51">
                <a:extLst>
                  <a:ext uri="{FF2B5EF4-FFF2-40B4-BE49-F238E27FC236}">
                    <a16:creationId xmlns:a16="http://schemas.microsoft.com/office/drawing/2014/main" id="{298CD68E-BAE3-4CAF-98B5-69C9E9DBBA07}"/>
                  </a:ext>
                </a:extLst>
              </p:cNvPr>
              <p:cNvSpPr txBox="1"/>
              <p:nvPr/>
            </p:nvSpPr>
            <p:spPr>
              <a:xfrm>
                <a:off x="6894782" y="192364"/>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總務處</a:t>
                </a:r>
              </a:p>
            </p:txBody>
          </p:sp>
          <p:sp>
            <p:nvSpPr>
              <p:cNvPr id="53" name="文字方塊 52">
                <a:extLst>
                  <a:ext uri="{FF2B5EF4-FFF2-40B4-BE49-F238E27FC236}">
                    <a16:creationId xmlns:a16="http://schemas.microsoft.com/office/drawing/2014/main" id="{203E1281-F2A6-4CEC-AE5C-F0E9DBF266B5}"/>
                  </a:ext>
                </a:extLst>
              </p:cNvPr>
              <p:cNvSpPr txBox="1"/>
              <p:nvPr/>
            </p:nvSpPr>
            <p:spPr>
              <a:xfrm>
                <a:off x="7948103" y="183630"/>
                <a:ext cx="876300" cy="323964"/>
              </a:xfrm>
              <a:prstGeom prst="rect">
                <a:avLst/>
              </a:prstGeom>
              <a:noFill/>
            </p:spPr>
            <p:txBody>
              <a:bodyPr wrap="square" rtlCol="0">
                <a:spAutoFit/>
              </a:bodyPr>
              <a:lstStyle/>
              <a:p>
                <a:pPr defTabSz="342900"/>
                <a:r>
                  <a:rPr lang="zh-TW" altLang="en-US" dirty="0">
                    <a:solidFill>
                      <a:prstClr val="black"/>
                    </a:solidFill>
                    <a:latin typeface="標楷體" panose="03000509000000000000" pitchFamily="65" charset="-120"/>
                    <a:ea typeface="標楷體" panose="03000509000000000000" pitchFamily="65" charset="-120"/>
                  </a:rPr>
                  <a:t>輔導室</a:t>
                </a:r>
              </a:p>
            </p:txBody>
          </p:sp>
        </p:grpSp>
        <p:cxnSp>
          <p:nvCxnSpPr>
            <p:cNvPr id="47" name="接點: 肘形 46">
              <a:extLst>
                <a:ext uri="{FF2B5EF4-FFF2-40B4-BE49-F238E27FC236}">
                  <a16:creationId xmlns:a16="http://schemas.microsoft.com/office/drawing/2014/main" id="{6AF4620C-57B1-4125-9E5A-FD18978A4E4F}"/>
                </a:ext>
              </a:extLst>
            </p:cNvPr>
            <p:cNvCxnSpPr>
              <a:cxnSpLocks/>
            </p:cNvCxnSpPr>
            <p:nvPr/>
          </p:nvCxnSpPr>
          <p:spPr>
            <a:xfrm rot="16200000" flipH="1">
              <a:off x="6167969" y="720802"/>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8" name="矩形: 圓角 47">
              <a:extLst>
                <a:ext uri="{FF2B5EF4-FFF2-40B4-BE49-F238E27FC236}">
                  <a16:creationId xmlns:a16="http://schemas.microsoft.com/office/drawing/2014/main" id="{88C5AA83-34B6-4740-B34A-E344E47F797B}"/>
                </a:ext>
              </a:extLst>
            </p:cNvPr>
            <p:cNvSpPr/>
            <p:nvPr/>
          </p:nvSpPr>
          <p:spPr>
            <a:xfrm>
              <a:off x="6460467" y="806527"/>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zh-TW" altLang="en-US" b="1" u="sng" dirty="0">
                  <a:ln w="6600">
                    <a:solidFill>
                      <a:srgbClr val="E7E6E6">
                        <a:lumMod val="25000"/>
                      </a:srgbClr>
                    </a:solidFill>
                    <a:prstDash val="solid"/>
                  </a:ln>
                  <a:solidFill>
                    <a:srgbClr val="A568D2"/>
                  </a:solidFill>
                  <a:highlight>
                    <a:srgbClr val="FFFF00"/>
                  </a:highlight>
                  <a:latin typeface="標楷體" panose="03000509000000000000" pitchFamily="65" charset="-120"/>
                  <a:ea typeface="標楷體" panose="03000509000000000000" pitchFamily="65" charset="-120"/>
                </a:rPr>
                <a:t>體育組</a:t>
              </a:r>
            </a:p>
          </p:txBody>
        </p:sp>
      </p:grpSp>
      <p:graphicFrame>
        <p:nvGraphicFramePr>
          <p:cNvPr id="5" name="表格 4"/>
          <p:cNvGraphicFramePr>
            <a:graphicFrameLocks noGrp="1"/>
          </p:cNvGraphicFramePr>
          <p:nvPr/>
        </p:nvGraphicFramePr>
        <p:xfrm>
          <a:off x="1582662" y="2690654"/>
          <a:ext cx="6416629" cy="2507615"/>
        </p:xfrm>
        <a:graphic>
          <a:graphicData uri="http://schemas.openxmlformats.org/drawingml/2006/table">
            <a:tbl>
              <a:tblPr firstRow="1" firstCol="1" lastRow="1" lastCol="1" bandRow="1" bandCol="1">
                <a:tableStyleId>{912C8C85-51F0-491E-9774-3900AFEF0FD7}</a:tableStyleId>
              </a:tblPr>
              <a:tblGrid>
                <a:gridCol w="1424307">
                  <a:extLst>
                    <a:ext uri="{9D8B030D-6E8A-4147-A177-3AD203B41FA5}">
                      <a16:colId xmlns:a16="http://schemas.microsoft.com/office/drawing/2014/main" val="3767623372"/>
                    </a:ext>
                  </a:extLst>
                </a:gridCol>
                <a:gridCol w="972000">
                  <a:extLst>
                    <a:ext uri="{9D8B030D-6E8A-4147-A177-3AD203B41FA5}">
                      <a16:colId xmlns:a16="http://schemas.microsoft.com/office/drawing/2014/main" val="3961335135"/>
                    </a:ext>
                  </a:extLst>
                </a:gridCol>
                <a:gridCol w="972000">
                  <a:extLst>
                    <a:ext uri="{9D8B030D-6E8A-4147-A177-3AD203B41FA5}">
                      <a16:colId xmlns:a16="http://schemas.microsoft.com/office/drawing/2014/main" val="3466286735"/>
                    </a:ext>
                  </a:extLst>
                </a:gridCol>
                <a:gridCol w="492370">
                  <a:extLst>
                    <a:ext uri="{9D8B030D-6E8A-4147-A177-3AD203B41FA5}">
                      <a16:colId xmlns:a16="http://schemas.microsoft.com/office/drawing/2014/main" val="526364259"/>
                    </a:ext>
                  </a:extLst>
                </a:gridCol>
                <a:gridCol w="1277976">
                  <a:extLst>
                    <a:ext uri="{9D8B030D-6E8A-4147-A177-3AD203B41FA5}">
                      <a16:colId xmlns:a16="http://schemas.microsoft.com/office/drawing/2014/main" val="2706725057"/>
                    </a:ext>
                  </a:extLst>
                </a:gridCol>
                <a:gridCol w="1277976">
                  <a:extLst>
                    <a:ext uri="{9D8B030D-6E8A-4147-A177-3AD203B41FA5}">
                      <a16:colId xmlns:a16="http://schemas.microsoft.com/office/drawing/2014/main" val="3870953960"/>
                    </a:ext>
                  </a:extLst>
                </a:gridCol>
              </a:tblGrid>
              <a:tr h="57785">
                <a:tc>
                  <a:txBody>
                    <a:bodyPr/>
                    <a:lstStyle/>
                    <a:p>
                      <a:pPr marL="1422400" indent="-1422400" algn="ctr">
                        <a:lnSpc>
                          <a:spcPts val="2600"/>
                        </a:lnSpc>
                        <a:spcAft>
                          <a:spcPts val="0"/>
                        </a:spcAft>
                      </a:pPr>
                      <a:r>
                        <a:rPr lang="en-US" sz="1600" kern="100" dirty="0">
                          <a:effectLst/>
                          <a:latin typeface="大波浪圓體 CJK JP-Bold" pitchFamily="2" charset="-120"/>
                          <a:ea typeface="大波浪圓體 CJK JP-Bold" pitchFamily="2" charset="-120"/>
                        </a:rPr>
                        <a:t> </a:t>
                      </a:r>
                      <a:endParaRPr lang="zh-TW" sz="1200" kern="100" dirty="0">
                        <a:effectLst/>
                        <a:latin typeface="大波浪圓體 CJK JP-Bold" pitchFamily="2" charset="-120"/>
                        <a:ea typeface="大波浪圓體 CJK JP-Bold" pitchFamily="2" charset="-120"/>
                      </a:endParaRPr>
                    </a:p>
                  </a:txBody>
                  <a:tcPr marL="68580" marR="68580" marT="0" marB="0" anchor="ctr"/>
                </a:tc>
                <a:tc>
                  <a:txBody>
                    <a:bodyPr/>
                    <a:lstStyle/>
                    <a:p>
                      <a:pPr algn="ctr">
                        <a:spcAft>
                          <a:spcPts val="0"/>
                        </a:spcAft>
                      </a:pPr>
                      <a:r>
                        <a:rPr lang="zh-TW" sz="1400" kern="100" dirty="0">
                          <a:effectLst/>
                          <a:latin typeface="大波浪圓體 CJK JP-Bold" pitchFamily="2" charset="-120"/>
                          <a:ea typeface="大波浪圓體 CJK JP-Bold" pitchFamily="2" charset="-120"/>
                        </a:rPr>
                        <a:t>星期一</a:t>
                      </a:r>
                      <a:endParaRPr lang="zh-TW" sz="1200" kern="100" dirty="0">
                        <a:effectLst/>
                        <a:latin typeface="大波浪圓體 CJK JP-Bold" pitchFamily="2" charset="-120"/>
                        <a:ea typeface="大波浪圓體 CJK JP-Bold" pitchFamily="2" charset="-120"/>
                      </a:endParaRPr>
                    </a:p>
                  </a:txBody>
                  <a:tcPr marL="68580" marR="68580" marT="0" marB="0" anchor="ctr"/>
                </a:tc>
                <a:tc>
                  <a:txBody>
                    <a:bodyPr/>
                    <a:lstStyle/>
                    <a:p>
                      <a:pPr algn="ctr">
                        <a:spcAft>
                          <a:spcPts val="0"/>
                        </a:spcAft>
                      </a:pPr>
                      <a:r>
                        <a:rPr lang="zh-TW" sz="1400" kern="100">
                          <a:effectLst/>
                          <a:latin typeface="大波浪圓體 CJK JP-Bold" pitchFamily="2" charset="-120"/>
                          <a:ea typeface="大波浪圓體 CJK JP-Bold" pitchFamily="2" charset="-120"/>
                        </a:rPr>
                        <a:t>星期二</a:t>
                      </a:r>
                      <a:endParaRPr lang="zh-TW" sz="1200" kern="100">
                        <a:effectLst/>
                        <a:latin typeface="大波浪圓體 CJK JP-Bold" pitchFamily="2" charset="-120"/>
                        <a:ea typeface="大波浪圓體 CJK JP-Bold" pitchFamily="2" charset="-120"/>
                      </a:endParaRPr>
                    </a:p>
                  </a:txBody>
                  <a:tcPr marL="68580" marR="68580" marT="0" marB="0" anchor="ctr"/>
                </a:tc>
                <a:tc>
                  <a:txBody>
                    <a:bodyPr/>
                    <a:lstStyle/>
                    <a:p>
                      <a:pPr algn="ctr">
                        <a:spcAft>
                          <a:spcPts val="0"/>
                        </a:spcAft>
                      </a:pPr>
                      <a:r>
                        <a:rPr lang="zh-TW" sz="1400" kern="100">
                          <a:effectLst/>
                          <a:latin typeface="大波浪圓體 CJK JP-Bold" pitchFamily="2" charset="-120"/>
                          <a:ea typeface="大波浪圓體 CJK JP-Bold" pitchFamily="2" charset="-120"/>
                        </a:rPr>
                        <a:t>星期三</a:t>
                      </a:r>
                      <a:endParaRPr lang="zh-TW" sz="1200" kern="100">
                        <a:effectLst/>
                        <a:latin typeface="大波浪圓體 CJK JP-Bold" pitchFamily="2" charset="-120"/>
                        <a:ea typeface="大波浪圓體 CJK JP-Bold" pitchFamily="2" charset="-120"/>
                      </a:endParaRPr>
                    </a:p>
                  </a:txBody>
                  <a:tcPr marL="68580" marR="68580" marT="0" marB="0" anchor="ctr"/>
                </a:tc>
                <a:tc>
                  <a:txBody>
                    <a:bodyPr/>
                    <a:lstStyle/>
                    <a:p>
                      <a:pPr algn="ctr">
                        <a:spcAft>
                          <a:spcPts val="0"/>
                        </a:spcAft>
                      </a:pPr>
                      <a:r>
                        <a:rPr lang="zh-TW" sz="1400" kern="100" dirty="0">
                          <a:effectLst/>
                          <a:latin typeface="大波浪圓體 CJK JP-Bold" pitchFamily="2" charset="-120"/>
                          <a:ea typeface="大波浪圓體 CJK JP-Bold" pitchFamily="2" charset="-120"/>
                        </a:rPr>
                        <a:t>星期四</a:t>
                      </a:r>
                      <a:endParaRPr lang="zh-TW" sz="1200" kern="100" dirty="0">
                        <a:effectLst/>
                        <a:latin typeface="大波浪圓體 CJK JP-Bold" pitchFamily="2" charset="-120"/>
                        <a:ea typeface="大波浪圓體 CJK JP-Bold" pitchFamily="2" charset="-120"/>
                      </a:endParaRPr>
                    </a:p>
                  </a:txBody>
                  <a:tcPr marL="68580" marR="68580" marT="0" marB="0" anchor="ctr"/>
                </a:tc>
                <a:tc>
                  <a:txBody>
                    <a:bodyPr/>
                    <a:lstStyle/>
                    <a:p>
                      <a:pPr algn="ctr">
                        <a:spcAft>
                          <a:spcPts val="0"/>
                        </a:spcAft>
                      </a:pPr>
                      <a:r>
                        <a:rPr lang="zh-TW" sz="1400" kern="100" dirty="0">
                          <a:effectLst/>
                          <a:latin typeface="大波浪圓體 CJK JP-Bold" pitchFamily="2" charset="-120"/>
                          <a:ea typeface="大波浪圓體 CJK JP-Bold" pitchFamily="2" charset="-120"/>
                        </a:rPr>
                        <a:t>星期五</a:t>
                      </a:r>
                      <a:endParaRPr lang="zh-TW" sz="1200" kern="100" dirty="0">
                        <a:effectLst/>
                        <a:latin typeface="大波浪圓體 CJK JP-Bold" pitchFamily="2" charset="-120"/>
                        <a:ea typeface="大波浪圓體 CJK JP-Bold" pitchFamily="2" charset="-120"/>
                      </a:endParaRPr>
                    </a:p>
                  </a:txBody>
                  <a:tcPr marL="68580" marR="68580" marT="0" marB="0" anchor="ctr"/>
                </a:tc>
                <a:extLst>
                  <a:ext uri="{0D108BD9-81ED-4DB2-BD59-A6C34878D82A}">
                    <a16:rowId xmlns:a16="http://schemas.microsoft.com/office/drawing/2014/main" val="1739149172"/>
                  </a:ext>
                </a:extLst>
              </a:tr>
              <a:tr h="313690">
                <a:tc>
                  <a:txBody>
                    <a:bodyPr/>
                    <a:lstStyle/>
                    <a:p>
                      <a:pPr marL="1422400" indent="-1422400" algn="ctr">
                        <a:lnSpc>
                          <a:spcPts val="2600"/>
                        </a:lnSpc>
                        <a:spcAft>
                          <a:spcPts val="0"/>
                        </a:spcAft>
                        <a:tabLst>
                          <a:tab pos="325120" algn="l"/>
                        </a:tabLst>
                      </a:pPr>
                      <a:r>
                        <a:rPr lang="zh-TW" sz="1600" kern="100">
                          <a:effectLst/>
                          <a:latin typeface="大波浪圓體 CJK JP-Bold" pitchFamily="2" charset="-120"/>
                          <a:ea typeface="大波浪圓體 CJK JP-Bold" pitchFamily="2" charset="-120"/>
                        </a:rPr>
                        <a:t>低年級</a:t>
                      </a:r>
                      <a:endParaRPr lang="zh-TW" sz="1200" kern="100">
                        <a:effectLst/>
                        <a:latin typeface="大波浪圓體 CJK JP-Bold" pitchFamily="2" charset="-120"/>
                        <a:ea typeface="大波浪圓體 CJK JP-Bold" pitchFamily="2" charset="-120"/>
                      </a:endParaRPr>
                    </a:p>
                  </a:txBody>
                  <a:tcPr marL="68580" marR="68580" marT="0" marB="0" anchor="ctr"/>
                </a:tc>
                <a:tc>
                  <a:txBody>
                    <a:bodyPr/>
                    <a:lstStyle/>
                    <a:p>
                      <a:pPr marL="1422400" indent="-1422400" algn="l">
                        <a:lnSpc>
                          <a:spcPts val="2600"/>
                        </a:lnSpc>
                        <a:spcAft>
                          <a:spcPts val="0"/>
                        </a:spcAft>
                      </a:pPr>
                      <a:r>
                        <a:rPr lang="zh-TW" sz="1600" kern="100" dirty="0">
                          <a:effectLst/>
                          <a:latin typeface="大波浪圓體 CJK JP-Bold" pitchFamily="2" charset="-120"/>
                          <a:ea typeface="大波浪圓體 CJK JP-Bold" pitchFamily="2" charset="-120"/>
                        </a:rPr>
                        <a:t>跳繩</a:t>
                      </a:r>
                      <a:r>
                        <a:rPr lang="en-US" sz="1600" kern="100" dirty="0">
                          <a:effectLst/>
                          <a:latin typeface="大波浪圓體 CJK JP-Bold" pitchFamily="2" charset="-120"/>
                          <a:ea typeface="大波浪圓體 CJK JP-Bold" pitchFamily="2" charset="-120"/>
                        </a:rPr>
                        <a:t>50</a:t>
                      </a:r>
                      <a:r>
                        <a:rPr lang="zh-TW" sz="1600" kern="100" dirty="0">
                          <a:effectLst/>
                          <a:latin typeface="大波浪圓體 CJK JP-Bold" pitchFamily="2" charset="-120"/>
                          <a:ea typeface="大波浪圓體 CJK JP-Bold" pitchFamily="2" charset="-120"/>
                        </a:rPr>
                        <a:t>下</a:t>
                      </a:r>
                      <a:endParaRPr lang="zh-TW" sz="1200" kern="100" dirty="0">
                        <a:effectLst/>
                        <a:latin typeface="大波浪圓體 CJK JP-Bold" pitchFamily="2" charset="-120"/>
                        <a:ea typeface="大波浪圓體 CJK JP-Bold" pitchFamily="2" charset="-120"/>
                      </a:endParaRPr>
                    </a:p>
                  </a:txBody>
                  <a:tcPr marL="68580" marR="68580" marT="0" marB="0"/>
                </a:tc>
                <a:tc>
                  <a:txBody>
                    <a:bodyPr/>
                    <a:lstStyle/>
                    <a:p>
                      <a:pPr algn="l">
                        <a:lnSpc>
                          <a:spcPts val="2600"/>
                        </a:lnSpc>
                        <a:spcAft>
                          <a:spcPts val="0"/>
                        </a:spcAft>
                      </a:pPr>
                      <a:r>
                        <a:rPr lang="zh-TW" sz="1600" kern="100" dirty="0">
                          <a:effectLst/>
                          <a:latin typeface="大波浪圓體 CJK JP-Bold" pitchFamily="2" charset="-120"/>
                          <a:ea typeface="大波浪圓體 CJK JP-Bold" pitchFamily="2" charset="-120"/>
                        </a:rPr>
                        <a:t>跑走</a:t>
                      </a:r>
                      <a:r>
                        <a:rPr lang="en-US" sz="1600" kern="100" dirty="0">
                          <a:effectLst/>
                          <a:latin typeface="大波浪圓體 CJK JP-Bold" pitchFamily="2" charset="-120"/>
                          <a:ea typeface="大波浪圓體 CJK JP-Bold" pitchFamily="2" charset="-120"/>
                        </a:rPr>
                        <a:t>2</a:t>
                      </a:r>
                      <a:r>
                        <a:rPr lang="zh-TW" sz="1600" kern="100" dirty="0">
                          <a:effectLst/>
                          <a:latin typeface="大波浪圓體 CJK JP-Bold" pitchFamily="2" charset="-120"/>
                          <a:ea typeface="大波浪圓體 CJK JP-Bold" pitchFamily="2" charset="-120"/>
                        </a:rPr>
                        <a:t>圈</a:t>
                      </a:r>
                      <a:endParaRPr lang="zh-TW" sz="1200" kern="100" dirty="0">
                        <a:effectLst/>
                        <a:latin typeface="大波浪圓體 CJK JP-Bold" pitchFamily="2" charset="-120"/>
                        <a:ea typeface="大波浪圓體 CJK JP-Bold" pitchFamily="2" charset="-120"/>
                      </a:endParaRPr>
                    </a:p>
                  </a:txBody>
                  <a:tcPr marL="68580" marR="68580" marT="0" marB="0">
                    <a:lnR w="12700" cap="flat" cmpd="sng" algn="ctr">
                      <a:solidFill>
                        <a:schemeClr val="tx1"/>
                      </a:solidFill>
                      <a:prstDash val="solid"/>
                      <a:round/>
                      <a:headEnd type="none" w="med" len="med"/>
                      <a:tailEnd type="none" w="med" len="med"/>
                    </a:lnR>
                  </a:tcPr>
                </a:tc>
                <a:tc rowSpan="3">
                  <a:txBody>
                    <a:bodyPr/>
                    <a:lstStyle/>
                    <a:p>
                      <a:pPr marL="1423670" indent="-1423670" algn="ctr">
                        <a:lnSpc>
                          <a:spcPts val="2600"/>
                        </a:lnSpc>
                        <a:spcAft>
                          <a:spcPts val="0"/>
                        </a:spcAft>
                      </a:pPr>
                      <a:r>
                        <a:rPr lang="en-US" sz="1600" kern="100" dirty="0">
                          <a:effectLst/>
                          <a:latin typeface="大波浪圓體 CJK JP-Bold" pitchFamily="2" charset="-120"/>
                          <a:ea typeface="大波浪圓體 CJK JP-Bold" pitchFamily="2" charset="-120"/>
                        </a:rPr>
                        <a:t>X</a:t>
                      </a:r>
                      <a:endParaRPr lang="zh-TW" sz="1200" kern="100" dirty="0">
                        <a:effectLst/>
                        <a:latin typeface="大波浪圓體 CJK JP-Bold" pitchFamily="2" charset="-120"/>
                        <a:ea typeface="大波浪圓體 CJK JP-Bold" pitchFamily="2" charset="-12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lnSpc>
                          <a:spcPts val="2600"/>
                        </a:lnSpc>
                        <a:spcAft>
                          <a:spcPts val="0"/>
                        </a:spcAft>
                      </a:pPr>
                      <a:r>
                        <a:rPr lang="zh-TW" sz="1600" kern="100" dirty="0">
                          <a:effectLst/>
                          <a:latin typeface="大波浪圓體 CJK JP-Bold" pitchFamily="2" charset="-120"/>
                          <a:ea typeface="大波浪圓體 CJK JP-Bold" pitchFamily="2" charset="-120"/>
                        </a:rPr>
                        <a:t>跳繩</a:t>
                      </a:r>
                      <a:r>
                        <a:rPr lang="en-US" sz="1600" kern="100" dirty="0">
                          <a:effectLst/>
                          <a:latin typeface="大波浪圓體 CJK JP-Bold" pitchFamily="2" charset="-120"/>
                          <a:ea typeface="大波浪圓體 CJK JP-Bold" pitchFamily="2" charset="-120"/>
                        </a:rPr>
                        <a:t>50</a:t>
                      </a:r>
                      <a:r>
                        <a:rPr lang="zh-TW" sz="1600" kern="100" dirty="0">
                          <a:effectLst/>
                          <a:latin typeface="大波浪圓體 CJK JP-Bold" pitchFamily="2" charset="-120"/>
                          <a:ea typeface="大波浪圓體 CJK JP-Bold" pitchFamily="2" charset="-120"/>
                        </a:rPr>
                        <a:t>下</a:t>
                      </a:r>
                      <a:endParaRPr lang="zh-TW" sz="1200" kern="100" dirty="0">
                        <a:effectLst/>
                        <a:latin typeface="大波浪圓體 CJK JP-Bold" pitchFamily="2" charset="-120"/>
                        <a:ea typeface="大波浪圓體 CJK JP-Bold" pitchFamily="2" charset="-12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1244600" indent="-1244600" algn="ctr">
                        <a:lnSpc>
                          <a:spcPts val="2600"/>
                        </a:lnSpc>
                        <a:spcAft>
                          <a:spcPts val="0"/>
                        </a:spcAft>
                      </a:pPr>
                      <a:r>
                        <a:rPr lang="zh-TW" sz="1400" kern="100" dirty="0">
                          <a:effectLst/>
                          <a:latin typeface="大波浪圓體 CJK JP-Bold" pitchFamily="2" charset="-120"/>
                          <a:ea typeface="大波浪圓體 CJK JP-Bold" pitchFamily="2" charset="-120"/>
                        </a:rPr>
                        <a:t>健康操</a:t>
                      </a:r>
                      <a:endParaRPr lang="zh-TW" sz="1200" kern="100" dirty="0">
                        <a:effectLst/>
                        <a:latin typeface="大波浪圓體 CJK JP-Bold" pitchFamily="2" charset="-120"/>
                        <a:ea typeface="大波浪圓體 CJK JP-Bold" pitchFamily="2" charset="-120"/>
                      </a:endParaRPr>
                    </a:p>
                    <a:p>
                      <a:pPr marL="1244600" indent="-1244600" algn="ctr">
                        <a:lnSpc>
                          <a:spcPts val="2600"/>
                        </a:lnSpc>
                        <a:spcAft>
                          <a:spcPts val="0"/>
                        </a:spcAft>
                      </a:pPr>
                      <a:r>
                        <a:rPr lang="en-US" sz="1400" kern="100" dirty="0">
                          <a:effectLst/>
                          <a:latin typeface="大波浪圓體 CJK JP-Bold" pitchFamily="2" charset="-120"/>
                          <a:ea typeface="大波浪圓體 CJK JP-Bold" pitchFamily="2" charset="-120"/>
                        </a:rPr>
                        <a:t>(</a:t>
                      </a:r>
                      <a:r>
                        <a:rPr lang="zh-TW" sz="1400" kern="100" dirty="0">
                          <a:effectLst/>
                          <a:latin typeface="大波浪圓體 CJK JP-Bold" pitchFamily="2" charset="-120"/>
                          <a:ea typeface="大波浪圓體 CJK JP-Bold" pitchFamily="2" charset="-120"/>
                        </a:rPr>
                        <a:t>大會操</a:t>
                      </a:r>
                      <a:r>
                        <a:rPr lang="en-US" sz="1400" kern="100" dirty="0">
                          <a:effectLst/>
                          <a:latin typeface="大波浪圓體 CJK JP-Bold" pitchFamily="2" charset="-120"/>
                          <a:ea typeface="大波浪圓體 CJK JP-Bold" pitchFamily="2" charset="-120"/>
                        </a:rPr>
                        <a:t>)</a:t>
                      </a:r>
                      <a:endParaRPr lang="zh-TW" sz="1200" kern="100" dirty="0">
                        <a:effectLst/>
                        <a:latin typeface="大波浪圓體 CJK JP-Bold" pitchFamily="2" charset="-120"/>
                        <a:ea typeface="大波浪圓體 CJK JP-Bold" pitchFamily="2" charset="-120"/>
                      </a:endParaRPr>
                    </a:p>
                  </a:txBody>
                  <a:tcPr marL="68580" marR="68580" marT="0" marB="0" anchor="ctr"/>
                </a:tc>
                <a:extLst>
                  <a:ext uri="{0D108BD9-81ED-4DB2-BD59-A6C34878D82A}">
                    <a16:rowId xmlns:a16="http://schemas.microsoft.com/office/drawing/2014/main" val="3926383399"/>
                  </a:ext>
                </a:extLst>
              </a:tr>
              <a:tr h="318770">
                <a:tc>
                  <a:txBody>
                    <a:bodyPr/>
                    <a:lstStyle/>
                    <a:p>
                      <a:pPr marL="1422400" indent="-1422400" algn="ctr">
                        <a:lnSpc>
                          <a:spcPts val="2600"/>
                        </a:lnSpc>
                        <a:spcAft>
                          <a:spcPts val="0"/>
                        </a:spcAft>
                        <a:tabLst>
                          <a:tab pos="325120" algn="l"/>
                        </a:tabLst>
                      </a:pPr>
                      <a:r>
                        <a:rPr lang="zh-TW" sz="1600" kern="100">
                          <a:effectLst/>
                          <a:latin typeface="大波浪圓體 CJK JP-Bold" pitchFamily="2" charset="-120"/>
                          <a:ea typeface="大波浪圓體 CJK JP-Bold" pitchFamily="2" charset="-120"/>
                        </a:rPr>
                        <a:t>三年級</a:t>
                      </a:r>
                      <a:endParaRPr lang="zh-TW" sz="1200" kern="100">
                        <a:effectLst/>
                        <a:latin typeface="大波浪圓體 CJK JP-Bold" pitchFamily="2" charset="-120"/>
                        <a:ea typeface="大波浪圓體 CJK JP-Bold" pitchFamily="2" charset="-120"/>
                      </a:endParaRPr>
                    </a:p>
                  </a:txBody>
                  <a:tcPr marL="68580" marR="68580" marT="0" marB="0" anchor="ctr"/>
                </a:tc>
                <a:tc>
                  <a:txBody>
                    <a:bodyPr/>
                    <a:lstStyle/>
                    <a:p>
                      <a:pPr marL="1422400" indent="-1422400" algn="l">
                        <a:lnSpc>
                          <a:spcPts val="2600"/>
                        </a:lnSpc>
                        <a:spcAft>
                          <a:spcPts val="0"/>
                        </a:spcAft>
                      </a:pPr>
                      <a:r>
                        <a:rPr lang="zh-TW" sz="1600" kern="100" dirty="0">
                          <a:effectLst/>
                          <a:latin typeface="大波浪圓體 CJK JP-Bold" pitchFamily="2" charset="-120"/>
                          <a:ea typeface="大波浪圓體 CJK JP-Bold" pitchFamily="2" charset="-120"/>
                        </a:rPr>
                        <a:t>跳繩</a:t>
                      </a:r>
                      <a:r>
                        <a:rPr lang="en-US" sz="1600" kern="100" dirty="0">
                          <a:effectLst/>
                          <a:latin typeface="大波浪圓體 CJK JP-Bold" pitchFamily="2" charset="-120"/>
                          <a:ea typeface="大波浪圓體 CJK JP-Bold" pitchFamily="2" charset="-120"/>
                        </a:rPr>
                        <a:t>80</a:t>
                      </a:r>
                      <a:r>
                        <a:rPr lang="zh-TW" sz="1600" kern="100" dirty="0">
                          <a:effectLst/>
                          <a:latin typeface="大波浪圓體 CJK JP-Bold" pitchFamily="2" charset="-120"/>
                          <a:ea typeface="大波浪圓體 CJK JP-Bold" pitchFamily="2" charset="-120"/>
                        </a:rPr>
                        <a:t>下</a:t>
                      </a:r>
                      <a:endParaRPr lang="zh-TW" sz="1200" kern="100" dirty="0">
                        <a:effectLst/>
                        <a:latin typeface="大波浪圓體 CJK JP-Bold" pitchFamily="2" charset="-120"/>
                        <a:ea typeface="大波浪圓體 CJK JP-Bold" pitchFamily="2" charset="-120"/>
                      </a:endParaRPr>
                    </a:p>
                  </a:txBody>
                  <a:tcPr marL="68580" marR="68580" marT="0" marB="0"/>
                </a:tc>
                <a:tc>
                  <a:txBody>
                    <a:bodyPr/>
                    <a:lstStyle/>
                    <a:p>
                      <a:pPr marL="1422400" indent="-1422400" algn="l">
                        <a:lnSpc>
                          <a:spcPts val="2200"/>
                        </a:lnSpc>
                        <a:spcAft>
                          <a:spcPts val="0"/>
                        </a:spcAft>
                      </a:pPr>
                      <a:r>
                        <a:rPr lang="zh-TW" sz="1600" kern="100" dirty="0">
                          <a:effectLst/>
                          <a:latin typeface="大波浪圓體 CJK JP-Bold" pitchFamily="2" charset="-120"/>
                          <a:ea typeface="大波浪圓體 CJK JP-Bold" pitchFamily="2" charset="-120"/>
                        </a:rPr>
                        <a:t>跑走</a:t>
                      </a:r>
                      <a:r>
                        <a:rPr lang="en-US" sz="1600" kern="100" dirty="0">
                          <a:effectLst/>
                          <a:latin typeface="大波浪圓體 CJK JP-Bold" pitchFamily="2" charset="-120"/>
                          <a:ea typeface="大波浪圓體 CJK JP-Bold" pitchFamily="2" charset="-120"/>
                        </a:rPr>
                        <a:t>2</a:t>
                      </a:r>
                      <a:r>
                        <a:rPr lang="zh-TW" sz="1600" kern="100" dirty="0">
                          <a:effectLst/>
                          <a:latin typeface="大波浪圓體 CJK JP-Bold" pitchFamily="2" charset="-120"/>
                          <a:ea typeface="大波浪圓體 CJK JP-Bold" pitchFamily="2" charset="-120"/>
                        </a:rPr>
                        <a:t>圈</a:t>
                      </a:r>
                      <a:endParaRPr lang="zh-TW" sz="1200" kern="100" dirty="0">
                        <a:effectLst/>
                        <a:latin typeface="大波浪圓體 CJK JP-Bold" pitchFamily="2" charset="-120"/>
                        <a:ea typeface="大波浪圓體 CJK JP-Bold" pitchFamily="2" charset="-120"/>
                      </a:endParaRPr>
                    </a:p>
                  </a:txBody>
                  <a:tcPr marL="68580" marR="68580" marT="0" marB="0">
                    <a:lnR w="12700" cap="flat" cmpd="sng" algn="ctr">
                      <a:solidFill>
                        <a:schemeClr val="tx1"/>
                      </a:solidFill>
                      <a:prstDash val="solid"/>
                      <a:round/>
                      <a:headEnd type="none" w="med" len="med"/>
                      <a:tailEnd type="none" w="med" len="med"/>
                    </a:lnR>
                  </a:tcPr>
                </a:tc>
                <a:tc vMerge="1">
                  <a:txBody>
                    <a:bodyPr/>
                    <a:lstStyle/>
                    <a:p>
                      <a:endParaRPr lang="zh-TW" altLang="en-US"/>
                    </a:p>
                  </a:txBody>
                  <a:tcPr/>
                </a:tc>
                <a:tc>
                  <a:txBody>
                    <a:bodyPr/>
                    <a:lstStyle/>
                    <a:p>
                      <a:pPr marL="1422400" indent="-1422400" algn="ctr">
                        <a:lnSpc>
                          <a:spcPts val="2600"/>
                        </a:lnSpc>
                        <a:spcAft>
                          <a:spcPts val="0"/>
                        </a:spcAft>
                      </a:pPr>
                      <a:r>
                        <a:rPr lang="zh-TW" sz="1600" kern="100">
                          <a:effectLst/>
                          <a:latin typeface="大波浪圓體 CJK JP-Bold" pitchFamily="2" charset="-120"/>
                          <a:ea typeface="大波浪圓體 CJK JP-Bold" pitchFamily="2" charset="-120"/>
                        </a:rPr>
                        <a:t>跑走</a:t>
                      </a:r>
                      <a:r>
                        <a:rPr lang="en-US" sz="1600" kern="100">
                          <a:effectLst/>
                          <a:latin typeface="大波浪圓體 CJK JP-Bold" pitchFamily="2" charset="-120"/>
                          <a:ea typeface="大波浪圓體 CJK JP-Bold" pitchFamily="2" charset="-120"/>
                        </a:rPr>
                        <a:t>2</a:t>
                      </a:r>
                      <a:r>
                        <a:rPr lang="zh-TW" sz="1600" kern="100">
                          <a:effectLst/>
                          <a:latin typeface="大波浪圓體 CJK JP-Bold" pitchFamily="2" charset="-120"/>
                          <a:ea typeface="大波浪圓體 CJK JP-Bold" pitchFamily="2" charset="-120"/>
                        </a:rPr>
                        <a:t>圈</a:t>
                      </a:r>
                      <a:endParaRPr lang="zh-TW" sz="1200" kern="100">
                        <a:effectLst/>
                        <a:latin typeface="大波浪圓體 CJK JP-Bold" pitchFamily="2" charset="-120"/>
                        <a:ea typeface="大波浪圓體 CJK JP-Bold" pitchFamily="2" charset="-12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1244600" indent="-1244600" algn="ctr">
                        <a:lnSpc>
                          <a:spcPts val="2600"/>
                        </a:lnSpc>
                        <a:spcAft>
                          <a:spcPts val="0"/>
                        </a:spcAft>
                      </a:pPr>
                      <a:r>
                        <a:rPr lang="zh-TW" sz="1400" kern="100" dirty="0">
                          <a:effectLst/>
                          <a:latin typeface="大波浪圓體 CJK JP-Bold" pitchFamily="2" charset="-120"/>
                          <a:ea typeface="大波浪圓體 CJK JP-Bold" pitchFamily="2" charset="-120"/>
                        </a:rPr>
                        <a:t>健康操</a:t>
                      </a:r>
                      <a:endParaRPr lang="zh-TW" sz="1200" kern="100" dirty="0">
                        <a:effectLst/>
                        <a:latin typeface="大波浪圓體 CJK JP-Bold" pitchFamily="2" charset="-120"/>
                        <a:ea typeface="大波浪圓體 CJK JP-Bold" pitchFamily="2" charset="-120"/>
                      </a:endParaRPr>
                    </a:p>
                    <a:p>
                      <a:pPr marL="1244600" indent="-1244600" algn="ctr">
                        <a:lnSpc>
                          <a:spcPts val="2600"/>
                        </a:lnSpc>
                        <a:spcAft>
                          <a:spcPts val="0"/>
                        </a:spcAft>
                      </a:pPr>
                      <a:r>
                        <a:rPr lang="en-US" sz="1400" kern="100" dirty="0">
                          <a:effectLst/>
                          <a:latin typeface="大波浪圓體 CJK JP-Bold" pitchFamily="2" charset="-120"/>
                          <a:ea typeface="大波浪圓體 CJK JP-Bold" pitchFamily="2" charset="-120"/>
                        </a:rPr>
                        <a:t>(</a:t>
                      </a:r>
                      <a:r>
                        <a:rPr lang="zh-TW" sz="1400" kern="100" dirty="0">
                          <a:effectLst/>
                          <a:latin typeface="大波浪圓體 CJK JP-Bold" pitchFamily="2" charset="-120"/>
                          <a:ea typeface="大波浪圓體 CJK JP-Bold" pitchFamily="2" charset="-120"/>
                        </a:rPr>
                        <a:t>大會操</a:t>
                      </a:r>
                      <a:r>
                        <a:rPr lang="en-US" sz="1400" kern="100" dirty="0">
                          <a:effectLst/>
                          <a:latin typeface="大波浪圓體 CJK JP-Bold" pitchFamily="2" charset="-120"/>
                          <a:ea typeface="大波浪圓體 CJK JP-Bold" pitchFamily="2" charset="-120"/>
                        </a:rPr>
                        <a:t>)</a:t>
                      </a:r>
                      <a:endParaRPr lang="zh-TW" sz="1200" kern="100" dirty="0">
                        <a:effectLst/>
                        <a:latin typeface="大波浪圓體 CJK JP-Bold" pitchFamily="2" charset="-120"/>
                        <a:ea typeface="大波浪圓體 CJK JP-Bold" pitchFamily="2" charset="-120"/>
                      </a:endParaRPr>
                    </a:p>
                  </a:txBody>
                  <a:tcPr marL="68580" marR="68580" marT="0" marB="0" anchor="ctr"/>
                </a:tc>
                <a:extLst>
                  <a:ext uri="{0D108BD9-81ED-4DB2-BD59-A6C34878D82A}">
                    <a16:rowId xmlns:a16="http://schemas.microsoft.com/office/drawing/2014/main" val="3601841115"/>
                  </a:ext>
                </a:extLst>
              </a:tr>
              <a:tr h="95885">
                <a:tc>
                  <a:txBody>
                    <a:bodyPr/>
                    <a:lstStyle/>
                    <a:p>
                      <a:pPr marL="1422400" indent="-1422400" algn="ctr">
                        <a:lnSpc>
                          <a:spcPts val="2600"/>
                        </a:lnSpc>
                        <a:spcAft>
                          <a:spcPts val="0"/>
                        </a:spcAft>
                        <a:tabLst>
                          <a:tab pos="325120" algn="l"/>
                        </a:tabLst>
                      </a:pPr>
                      <a:r>
                        <a:rPr lang="zh-TW" sz="1600" kern="100">
                          <a:effectLst/>
                          <a:latin typeface="大波浪圓體 CJK JP-Bold" pitchFamily="2" charset="-120"/>
                          <a:ea typeface="大波浪圓體 CJK JP-Bold" pitchFamily="2" charset="-120"/>
                        </a:rPr>
                        <a:t>四</a:t>
                      </a:r>
                      <a:r>
                        <a:rPr lang="en-US" sz="1600" kern="100">
                          <a:effectLst/>
                          <a:latin typeface="大波浪圓體 CJK JP-Bold" pitchFamily="2" charset="-120"/>
                          <a:ea typeface="大波浪圓體 CJK JP-Bold" pitchFamily="2" charset="-120"/>
                        </a:rPr>
                        <a:t>~</a:t>
                      </a:r>
                      <a:r>
                        <a:rPr lang="zh-TW" sz="1600" kern="100">
                          <a:effectLst/>
                          <a:latin typeface="大波浪圓體 CJK JP-Bold" pitchFamily="2" charset="-120"/>
                          <a:ea typeface="大波浪圓體 CJK JP-Bold" pitchFamily="2" charset="-120"/>
                        </a:rPr>
                        <a:t>六年級</a:t>
                      </a:r>
                      <a:endParaRPr lang="zh-TW" sz="1200" kern="100">
                        <a:effectLst/>
                        <a:latin typeface="大波浪圓體 CJK JP-Bold" pitchFamily="2" charset="-120"/>
                        <a:ea typeface="大波浪圓體 CJK JP-Bold" pitchFamily="2" charset="-120"/>
                      </a:endParaRPr>
                    </a:p>
                  </a:txBody>
                  <a:tcPr marL="68580" marR="68580" marT="0" marB="0" anchor="ctr"/>
                </a:tc>
                <a:tc gridSpan="2">
                  <a:txBody>
                    <a:bodyPr/>
                    <a:lstStyle/>
                    <a:p>
                      <a:pPr marL="1422400" indent="-1422400" algn="ctr">
                        <a:lnSpc>
                          <a:spcPts val="2600"/>
                        </a:lnSpc>
                        <a:spcAft>
                          <a:spcPts val="0"/>
                        </a:spcAft>
                      </a:pPr>
                      <a:r>
                        <a:rPr lang="zh-TW" sz="1600" kern="100" dirty="0">
                          <a:effectLst/>
                          <a:latin typeface="大波浪圓體 CJK JP-Bold" pitchFamily="2" charset="-120"/>
                          <a:ea typeface="大波浪圓體 CJK JP-Bold" pitchFamily="2" charset="-120"/>
                        </a:rPr>
                        <a:t>跑走</a:t>
                      </a:r>
                      <a:r>
                        <a:rPr lang="en-US" sz="1600" kern="100" dirty="0">
                          <a:effectLst/>
                          <a:latin typeface="大波浪圓體 CJK JP-Bold" pitchFamily="2" charset="-120"/>
                          <a:ea typeface="大波浪圓體 CJK JP-Bold" pitchFamily="2" charset="-120"/>
                        </a:rPr>
                        <a:t>(</a:t>
                      </a:r>
                      <a:r>
                        <a:rPr lang="zh-TW" sz="1600" kern="100" dirty="0">
                          <a:effectLst/>
                          <a:latin typeface="大波浪圓體 CJK JP-Bold" pitchFamily="2" charset="-120"/>
                          <a:ea typeface="大波浪圓體 CJK JP-Bold" pitchFamily="2" charset="-120"/>
                        </a:rPr>
                        <a:t>至少</a:t>
                      </a:r>
                      <a:r>
                        <a:rPr lang="en-US" sz="1600" kern="100" dirty="0">
                          <a:effectLst/>
                          <a:latin typeface="大波浪圓體 CJK JP-Bold" pitchFamily="2" charset="-120"/>
                          <a:ea typeface="大波浪圓體 CJK JP-Bold" pitchFamily="2" charset="-120"/>
                        </a:rPr>
                        <a:t>2</a:t>
                      </a:r>
                      <a:r>
                        <a:rPr lang="zh-TW" sz="1600" kern="100" dirty="0">
                          <a:effectLst/>
                          <a:latin typeface="大波浪圓體 CJK JP-Bold" pitchFamily="2" charset="-120"/>
                          <a:ea typeface="大波浪圓體 CJK JP-Bold" pitchFamily="2" charset="-120"/>
                        </a:rPr>
                        <a:t>圈</a:t>
                      </a:r>
                      <a:r>
                        <a:rPr lang="en-US" sz="1600" kern="100" dirty="0">
                          <a:effectLst/>
                          <a:latin typeface="大波浪圓體 CJK JP-Bold" pitchFamily="2" charset="-120"/>
                          <a:ea typeface="大波浪圓體 CJK JP-Bold" pitchFamily="2" charset="-120"/>
                        </a:rPr>
                        <a:t>)</a:t>
                      </a:r>
                      <a:endParaRPr lang="zh-TW" sz="1200" kern="100" dirty="0">
                        <a:effectLst/>
                        <a:latin typeface="大波浪圓體 CJK JP-Bold" pitchFamily="2" charset="-120"/>
                        <a:ea typeface="大波浪圓體 CJK JP-Bold" pitchFamily="2" charset="-120"/>
                      </a:endParaRPr>
                    </a:p>
                  </a:txBody>
                  <a:tcPr marL="68580" marR="68580" marT="0" marB="0" anchor="ctr">
                    <a:lnR w="12700" cap="flat" cmpd="sng" algn="ctr">
                      <a:solidFill>
                        <a:schemeClr val="tx1"/>
                      </a:solidFill>
                      <a:prstDash val="solid"/>
                      <a:round/>
                      <a:headEnd type="none" w="med" len="med"/>
                      <a:tailEnd type="none" w="med" len="med"/>
                    </a:lnR>
                  </a:tcPr>
                </a:tc>
                <a:tc hMerge="1">
                  <a:txBody>
                    <a:bodyPr/>
                    <a:lstStyle/>
                    <a:p>
                      <a:endParaRPr lang="zh-TW" altLang="en-US"/>
                    </a:p>
                  </a:txBody>
                  <a:tcPr/>
                </a:tc>
                <a:tc vMerge="1">
                  <a:txBody>
                    <a:bodyPr/>
                    <a:lstStyle/>
                    <a:p>
                      <a:endParaRPr lang="zh-TW" altLang="en-US"/>
                    </a:p>
                  </a:txBody>
                  <a:tcPr/>
                </a:tc>
                <a:tc>
                  <a:txBody>
                    <a:bodyPr/>
                    <a:lstStyle/>
                    <a:p>
                      <a:pPr marL="1422400" indent="-1422400" algn="ctr">
                        <a:lnSpc>
                          <a:spcPts val="2600"/>
                        </a:lnSpc>
                        <a:spcAft>
                          <a:spcPts val="0"/>
                        </a:spcAft>
                      </a:pPr>
                      <a:r>
                        <a:rPr lang="zh-TW" sz="1600" kern="100">
                          <a:effectLst/>
                          <a:latin typeface="大波浪圓體 CJK JP-Bold" pitchFamily="2" charset="-120"/>
                          <a:ea typeface="大波浪圓體 CJK JP-Bold" pitchFamily="2" charset="-120"/>
                        </a:rPr>
                        <a:t>跑走</a:t>
                      </a:r>
                      <a:r>
                        <a:rPr lang="en-US" sz="1600" kern="100">
                          <a:effectLst/>
                          <a:latin typeface="大波浪圓體 CJK JP-Bold" pitchFamily="2" charset="-120"/>
                          <a:ea typeface="大波浪圓體 CJK JP-Bold" pitchFamily="2" charset="-120"/>
                        </a:rPr>
                        <a:t>(2</a:t>
                      </a:r>
                      <a:r>
                        <a:rPr lang="zh-TW" sz="1600" kern="100">
                          <a:effectLst/>
                          <a:latin typeface="大波浪圓體 CJK JP-Bold" pitchFamily="2" charset="-120"/>
                          <a:ea typeface="大波浪圓體 CJK JP-Bold" pitchFamily="2" charset="-120"/>
                        </a:rPr>
                        <a:t>圈</a:t>
                      </a:r>
                      <a:r>
                        <a:rPr lang="en-US" sz="1600" kern="100">
                          <a:effectLst/>
                          <a:latin typeface="大波浪圓體 CJK JP-Bold" pitchFamily="2" charset="-120"/>
                          <a:ea typeface="大波浪圓體 CJK JP-Bold" pitchFamily="2" charset="-120"/>
                        </a:rPr>
                        <a:t>)</a:t>
                      </a:r>
                      <a:endParaRPr lang="zh-TW" sz="1200" kern="100">
                        <a:effectLst/>
                        <a:latin typeface="大波浪圓體 CJK JP-Bold" pitchFamily="2" charset="-120"/>
                        <a:ea typeface="大波浪圓體 CJK JP-Bold" pitchFamily="2" charset="-12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ts val="2600"/>
                        </a:lnSpc>
                        <a:spcAft>
                          <a:spcPts val="0"/>
                        </a:spcAft>
                      </a:pPr>
                      <a:r>
                        <a:rPr lang="zh-TW" sz="1400" kern="100" dirty="0">
                          <a:effectLst/>
                          <a:latin typeface="大波浪圓體 CJK JP-Bold" pitchFamily="2" charset="-120"/>
                          <a:ea typeface="大波浪圓體 CJK JP-Bold" pitchFamily="2" charset="-120"/>
                        </a:rPr>
                        <a:t>健康操</a:t>
                      </a:r>
                      <a:endParaRPr lang="zh-TW" sz="1200" kern="100" dirty="0">
                        <a:effectLst/>
                        <a:latin typeface="大波浪圓體 CJK JP-Bold" pitchFamily="2" charset="-120"/>
                        <a:ea typeface="大波浪圓體 CJK JP-Bold" pitchFamily="2" charset="-120"/>
                      </a:endParaRPr>
                    </a:p>
                    <a:p>
                      <a:pPr algn="ctr">
                        <a:lnSpc>
                          <a:spcPts val="2600"/>
                        </a:lnSpc>
                        <a:spcAft>
                          <a:spcPts val="0"/>
                        </a:spcAft>
                      </a:pPr>
                      <a:r>
                        <a:rPr lang="en-US" sz="1400" kern="100" dirty="0">
                          <a:effectLst/>
                          <a:latin typeface="大波浪圓體 CJK JP-Bold" pitchFamily="2" charset="-120"/>
                          <a:ea typeface="大波浪圓體 CJK JP-Bold" pitchFamily="2" charset="-120"/>
                        </a:rPr>
                        <a:t>(</a:t>
                      </a:r>
                      <a:r>
                        <a:rPr lang="zh-TW" sz="1400" kern="100" dirty="0">
                          <a:effectLst/>
                          <a:latin typeface="大波浪圓體 CJK JP-Bold" pitchFamily="2" charset="-120"/>
                          <a:ea typeface="大波浪圓體 CJK JP-Bold" pitchFamily="2" charset="-120"/>
                        </a:rPr>
                        <a:t>大會操</a:t>
                      </a:r>
                      <a:r>
                        <a:rPr lang="en-US" sz="1400" kern="100" dirty="0">
                          <a:effectLst/>
                          <a:latin typeface="大波浪圓體 CJK JP-Bold" pitchFamily="2" charset="-120"/>
                          <a:ea typeface="大波浪圓體 CJK JP-Bold" pitchFamily="2" charset="-120"/>
                        </a:rPr>
                        <a:t>)</a:t>
                      </a:r>
                      <a:endParaRPr lang="zh-TW" sz="1200" kern="100" dirty="0">
                        <a:effectLst/>
                        <a:latin typeface="大波浪圓體 CJK JP-Bold" pitchFamily="2" charset="-120"/>
                        <a:ea typeface="大波浪圓體 CJK JP-Bold" pitchFamily="2" charset="-120"/>
                      </a:endParaRPr>
                    </a:p>
                  </a:txBody>
                  <a:tcPr marL="68580" marR="68580" marT="0" marB="0" anchor="ctr"/>
                </a:tc>
                <a:extLst>
                  <a:ext uri="{0D108BD9-81ED-4DB2-BD59-A6C34878D82A}">
                    <a16:rowId xmlns:a16="http://schemas.microsoft.com/office/drawing/2014/main" val="648806347"/>
                  </a:ext>
                </a:extLst>
              </a:tr>
            </a:tbl>
          </a:graphicData>
        </a:graphic>
      </p:graphicFrame>
    </p:spTree>
    <p:extLst>
      <p:ext uri="{BB962C8B-B14F-4D97-AF65-F5344CB8AC3E}">
        <p14:creationId xmlns:p14="http://schemas.microsoft.com/office/powerpoint/2010/main" val="9760448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DDE2EE85-B1C8-422F-89DF-CF7E744149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606" t="21965" r="14273" b="14667"/>
          <a:stretch/>
        </p:blipFill>
        <p:spPr bwMode="auto">
          <a:xfrm>
            <a:off x="0" y="-34383"/>
            <a:ext cx="9150146" cy="6876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內容版面配置區 2">
            <a:extLst>
              <a:ext uri="{FF2B5EF4-FFF2-40B4-BE49-F238E27FC236}">
                <a16:creationId xmlns:a16="http://schemas.microsoft.com/office/drawing/2014/main" id="{3E3B0E3E-7E10-4E1C-A841-CF2ADD99CE68}"/>
              </a:ext>
            </a:extLst>
          </p:cNvPr>
          <p:cNvSpPr txBox="1">
            <a:spLocks/>
          </p:cNvSpPr>
          <p:nvPr/>
        </p:nvSpPr>
        <p:spPr>
          <a:xfrm>
            <a:off x="318250" y="1303161"/>
            <a:ext cx="2310486" cy="600852"/>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r>
              <a:rPr lang="zh-TW" altLang="en-US" sz="3200" dirty="0">
                <a:solidFill>
                  <a:schemeClr val="accent2">
                    <a:lumMod val="50000"/>
                  </a:schemeClr>
                </a:solidFill>
                <a:highlight>
                  <a:srgbClr val="FFFF00"/>
                </a:highlight>
                <a:latin typeface="標楷體" panose="03000509000000000000" pitchFamily="65" charset="-120"/>
                <a:ea typeface="標楷體" panose="03000509000000000000" pitchFamily="65" charset="-120"/>
              </a:rPr>
              <a:t>戶外教育</a:t>
            </a:r>
          </a:p>
          <a:p>
            <a:pPr marL="257175" indent="-257175" algn="l">
              <a:buClr>
                <a:srgbClr val="D16349"/>
              </a:buClr>
              <a:buFont typeface="Wingdings 3" charset="2"/>
              <a:buChar char=""/>
            </a:pPr>
            <a:endParaRPr lang="en-US" altLang="zh-TW" sz="2400" dirty="0">
              <a:solidFill>
                <a:srgbClr val="0070C0"/>
              </a:solidFill>
              <a:latin typeface="標楷體" panose="03000509000000000000" pitchFamily="65" charset="-120"/>
              <a:ea typeface="標楷體" panose="03000509000000000000" pitchFamily="65" charset="-120"/>
            </a:endParaRPr>
          </a:p>
        </p:txBody>
      </p:sp>
      <p:sp>
        <p:nvSpPr>
          <p:cNvPr id="16" name="矩形 15">
            <a:extLst>
              <a:ext uri="{FF2B5EF4-FFF2-40B4-BE49-F238E27FC236}">
                <a16:creationId xmlns:a16="http://schemas.microsoft.com/office/drawing/2014/main" id="{BBC3930F-08FD-4315-B8F3-E65E7CE70A0A}"/>
              </a:ext>
            </a:extLst>
          </p:cNvPr>
          <p:cNvSpPr/>
          <p:nvPr/>
        </p:nvSpPr>
        <p:spPr>
          <a:xfrm>
            <a:off x="1718788" y="2088326"/>
            <a:ext cx="6029365" cy="3576597"/>
          </a:xfrm>
          <a:prstGeom prst="rect">
            <a:avLst/>
          </a:prstGeom>
          <a:solidFill>
            <a:schemeClr val="bg1"/>
          </a:solidFill>
          <a:ln w="127000">
            <a:solidFill>
              <a:srgbClr val="00AB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一年級：</a:t>
            </a:r>
            <a:r>
              <a:rPr lang="en-US" altLang="zh-TW" dirty="0"/>
              <a:t>6/30 </a:t>
            </a:r>
            <a:r>
              <a:rPr lang="zh-TW" altLang="en-US" dirty="0"/>
              <a:t>（二）</a:t>
            </a:r>
          </a:p>
          <a:p>
            <a:pPr algn="ctr"/>
            <a:r>
              <a:rPr lang="zh-TW" altLang="en-US" dirty="0"/>
              <a:t>二年級：</a:t>
            </a:r>
            <a:r>
              <a:rPr lang="en-US" altLang="zh-TW" dirty="0"/>
              <a:t>5/12 </a:t>
            </a:r>
            <a:r>
              <a:rPr lang="zh-TW" altLang="en-US" dirty="0"/>
              <a:t>（二）</a:t>
            </a:r>
          </a:p>
          <a:p>
            <a:pPr algn="ctr"/>
            <a:r>
              <a:rPr lang="zh-TW" altLang="en-US" dirty="0"/>
              <a:t>三年級：</a:t>
            </a:r>
            <a:r>
              <a:rPr lang="en-US" altLang="zh-TW" dirty="0"/>
              <a:t>6/15 </a:t>
            </a:r>
            <a:r>
              <a:rPr lang="zh-TW" altLang="en-US" dirty="0"/>
              <a:t>（一）</a:t>
            </a:r>
          </a:p>
          <a:p>
            <a:pPr algn="ctr"/>
            <a:r>
              <a:rPr lang="zh-TW" altLang="en-US" dirty="0"/>
              <a:t>四年級：</a:t>
            </a:r>
            <a:r>
              <a:rPr lang="en-US" altLang="zh-TW" dirty="0"/>
              <a:t>5/21 </a:t>
            </a:r>
            <a:r>
              <a:rPr lang="zh-TW" altLang="en-US" dirty="0"/>
              <a:t>（四）</a:t>
            </a:r>
          </a:p>
          <a:p>
            <a:pPr algn="ctr"/>
            <a:r>
              <a:rPr lang="zh-TW" altLang="en-US" dirty="0"/>
              <a:t>五年級：</a:t>
            </a:r>
            <a:r>
              <a:rPr lang="en-US" altLang="zh-TW" dirty="0"/>
              <a:t>5/11 </a:t>
            </a:r>
            <a:r>
              <a:rPr lang="zh-TW" altLang="en-US" dirty="0"/>
              <a:t>（一）</a:t>
            </a:r>
          </a:p>
          <a:p>
            <a:pPr algn="ctr"/>
            <a:r>
              <a:rPr lang="zh-TW" altLang="en-US" dirty="0"/>
              <a:t>畢旅預計延至五、六月份舉辦</a:t>
            </a:r>
          </a:p>
        </p:txBody>
      </p:sp>
      <p:sp>
        <p:nvSpPr>
          <p:cNvPr id="17" name="矩形 16">
            <a:extLst>
              <a:ext uri="{FF2B5EF4-FFF2-40B4-BE49-F238E27FC236}">
                <a16:creationId xmlns:a16="http://schemas.microsoft.com/office/drawing/2014/main" id="{7FDA9427-1538-439A-AE87-A2D7ADC0E96E}"/>
              </a:ext>
            </a:extLst>
          </p:cNvPr>
          <p:cNvSpPr/>
          <p:nvPr/>
        </p:nvSpPr>
        <p:spPr>
          <a:xfrm>
            <a:off x="1902835" y="2419912"/>
            <a:ext cx="5661270" cy="3046988"/>
          </a:xfrm>
          <a:prstGeom prst="rect">
            <a:avLst/>
          </a:prstGeom>
        </p:spPr>
        <p:txBody>
          <a:bodyPr wrap="square">
            <a:spAutoFit/>
          </a:bodyPr>
          <a:lstStyle/>
          <a:p>
            <a:r>
              <a:rPr lang="zh-TW" altLang="en-US" sz="3200" dirty="0">
                <a:latin typeface="標楷體" panose="03000509000000000000" pitchFamily="65" charset="-120"/>
                <a:ea typeface="標楷體" panose="03000509000000000000" pitchFamily="65" charset="-120"/>
              </a:rPr>
              <a:t>一年級：</a:t>
            </a:r>
            <a:r>
              <a:rPr lang="en-US" altLang="zh-TW" sz="3200" dirty="0">
                <a:latin typeface="標楷體" panose="03000509000000000000" pitchFamily="65" charset="-120"/>
                <a:ea typeface="標楷體" panose="03000509000000000000" pitchFamily="65" charset="-120"/>
              </a:rPr>
              <a:t>2/18 </a:t>
            </a:r>
            <a:r>
              <a:rPr lang="zh-TW" altLang="en-US" sz="3200" dirty="0">
                <a:latin typeface="標楷體" panose="03000509000000000000" pitchFamily="65" charset="-120"/>
                <a:ea typeface="標楷體" panose="03000509000000000000" pitchFamily="65" charset="-120"/>
              </a:rPr>
              <a:t>（二）</a:t>
            </a:r>
          </a:p>
          <a:p>
            <a:r>
              <a:rPr lang="zh-TW" altLang="en-US" sz="3200" dirty="0">
                <a:latin typeface="標楷體" panose="03000509000000000000" pitchFamily="65" charset="-120"/>
                <a:ea typeface="標楷體" panose="03000509000000000000" pitchFamily="65" charset="-120"/>
              </a:rPr>
              <a:t>二年級：</a:t>
            </a:r>
            <a:r>
              <a:rPr lang="en-US" altLang="zh-TW" sz="3200" dirty="0">
                <a:latin typeface="標楷體" panose="03000509000000000000" pitchFamily="65" charset="-120"/>
                <a:ea typeface="標楷體" panose="03000509000000000000" pitchFamily="65" charset="-120"/>
              </a:rPr>
              <a:t>6/03 </a:t>
            </a:r>
            <a:r>
              <a:rPr lang="zh-TW" altLang="en-US" sz="3200" dirty="0">
                <a:latin typeface="標楷體" panose="03000509000000000000" pitchFamily="65" charset="-120"/>
                <a:ea typeface="標楷體" panose="03000509000000000000" pitchFamily="65" charset="-120"/>
              </a:rPr>
              <a:t>（二）</a:t>
            </a:r>
          </a:p>
          <a:p>
            <a:r>
              <a:rPr lang="zh-TW" altLang="en-US" sz="3200" dirty="0">
                <a:latin typeface="標楷體" panose="03000509000000000000" pitchFamily="65" charset="-120"/>
                <a:ea typeface="標楷體" panose="03000509000000000000" pitchFamily="65" charset="-120"/>
              </a:rPr>
              <a:t>三年級：</a:t>
            </a:r>
            <a:r>
              <a:rPr lang="en-US" altLang="zh-TW" sz="3200" dirty="0">
                <a:latin typeface="標楷體" panose="03000509000000000000" pitchFamily="65" charset="-120"/>
                <a:ea typeface="標楷體" panose="03000509000000000000" pitchFamily="65" charset="-120"/>
              </a:rPr>
              <a:t>4/01 </a:t>
            </a:r>
            <a:r>
              <a:rPr lang="zh-TW" altLang="en-US" sz="3200" dirty="0">
                <a:latin typeface="標楷體" panose="03000509000000000000" pitchFamily="65" charset="-120"/>
                <a:ea typeface="標楷體" panose="03000509000000000000" pitchFamily="65" charset="-120"/>
              </a:rPr>
              <a:t>（二）</a:t>
            </a:r>
          </a:p>
          <a:p>
            <a:r>
              <a:rPr lang="zh-TW" altLang="en-US" sz="3200" dirty="0">
                <a:latin typeface="標楷體" panose="03000509000000000000" pitchFamily="65" charset="-120"/>
                <a:ea typeface="標楷體" panose="03000509000000000000" pitchFamily="65" charset="-120"/>
              </a:rPr>
              <a:t>四年級：</a:t>
            </a:r>
            <a:r>
              <a:rPr lang="en-US" altLang="zh-TW" sz="3200" dirty="0">
                <a:latin typeface="標楷體" panose="03000509000000000000" pitchFamily="65" charset="-120"/>
                <a:ea typeface="標楷體" panose="03000509000000000000" pitchFamily="65" charset="-120"/>
              </a:rPr>
              <a:t>3/18 </a:t>
            </a:r>
            <a:r>
              <a:rPr lang="zh-TW" altLang="en-US" sz="3200" dirty="0">
                <a:latin typeface="標楷體" panose="03000509000000000000" pitchFamily="65" charset="-120"/>
                <a:ea typeface="標楷體" panose="03000509000000000000" pitchFamily="65" charset="-120"/>
              </a:rPr>
              <a:t>（二）</a:t>
            </a:r>
          </a:p>
          <a:p>
            <a:r>
              <a:rPr lang="zh-TW" altLang="en-US" sz="3200" dirty="0">
                <a:latin typeface="標楷體" panose="03000509000000000000" pitchFamily="65" charset="-120"/>
                <a:ea typeface="標楷體" panose="03000509000000000000" pitchFamily="65" charset="-120"/>
              </a:rPr>
              <a:t>五年級：</a:t>
            </a:r>
            <a:r>
              <a:rPr lang="en-US" altLang="zh-TW" sz="3200" dirty="0">
                <a:latin typeface="標楷體" panose="03000509000000000000" pitchFamily="65" charset="-120"/>
                <a:ea typeface="標楷體" panose="03000509000000000000" pitchFamily="65" charset="-120"/>
              </a:rPr>
              <a:t>2/21 </a:t>
            </a:r>
            <a:r>
              <a:rPr lang="zh-TW" altLang="en-US" sz="3200" dirty="0">
                <a:latin typeface="標楷體" panose="03000509000000000000" pitchFamily="65" charset="-120"/>
                <a:ea typeface="標楷體" panose="03000509000000000000" pitchFamily="65" charset="-120"/>
              </a:rPr>
              <a:t>（五）</a:t>
            </a:r>
            <a:endParaRPr lang="en-US" altLang="zh-TW" sz="3200" dirty="0">
              <a:latin typeface="標楷體" panose="03000509000000000000" pitchFamily="65" charset="-120"/>
              <a:ea typeface="標楷體" panose="03000509000000000000" pitchFamily="65" charset="-120"/>
            </a:endParaRPr>
          </a:p>
          <a:p>
            <a:r>
              <a:rPr lang="zh-TW" altLang="en-US" sz="3200" dirty="0">
                <a:latin typeface="標楷體" panose="03000509000000000000" pitchFamily="65" charset="-120"/>
                <a:ea typeface="標楷體" panose="03000509000000000000" pitchFamily="65" charset="-120"/>
              </a:rPr>
              <a:t>六年級：</a:t>
            </a:r>
            <a:r>
              <a:rPr lang="en-US" altLang="zh-TW" sz="3200" dirty="0">
                <a:latin typeface="標楷體" panose="03000509000000000000" pitchFamily="65" charset="-120"/>
                <a:ea typeface="標楷體" panose="03000509000000000000" pitchFamily="65" charset="-120"/>
              </a:rPr>
              <a:t>4/24-4/25(</a:t>
            </a:r>
            <a:r>
              <a:rPr lang="zh-TW" altLang="en-US" sz="3200" dirty="0">
                <a:latin typeface="標楷體" panose="03000509000000000000" pitchFamily="65" charset="-120"/>
                <a:ea typeface="標楷體" panose="03000509000000000000" pitchFamily="65" charset="-120"/>
              </a:rPr>
              <a:t>四、五</a:t>
            </a:r>
            <a:r>
              <a:rPr lang="en-US" altLang="zh-TW" sz="3200" dirty="0">
                <a:latin typeface="標楷體" panose="03000509000000000000" pitchFamily="65" charset="-120"/>
                <a:ea typeface="標楷體" panose="03000509000000000000" pitchFamily="65" charset="-120"/>
              </a:rPr>
              <a:t>)</a:t>
            </a:r>
            <a:endParaRPr lang="zh-TW" altLang="en-US" sz="3200" dirty="0">
              <a:latin typeface="標楷體" panose="03000509000000000000" pitchFamily="65" charset="-120"/>
              <a:ea typeface="標楷體" panose="03000509000000000000" pitchFamily="65" charset="-120"/>
            </a:endParaRPr>
          </a:p>
        </p:txBody>
      </p:sp>
      <p:grpSp>
        <p:nvGrpSpPr>
          <p:cNvPr id="7" name="群組 6">
            <a:extLst>
              <a:ext uri="{FF2B5EF4-FFF2-40B4-BE49-F238E27FC236}">
                <a16:creationId xmlns:a16="http://schemas.microsoft.com/office/drawing/2014/main" id="{80309A26-1584-4DE7-81A0-63D6FC095262}"/>
              </a:ext>
            </a:extLst>
          </p:cNvPr>
          <p:cNvGrpSpPr/>
          <p:nvPr/>
        </p:nvGrpSpPr>
        <p:grpSpPr>
          <a:xfrm>
            <a:off x="203036" y="119849"/>
            <a:ext cx="4605068" cy="590550"/>
            <a:chOff x="4469082" y="81755"/>
            <a:chExt cx="4605068" cy="590550"/>
          </a:xfrm>
        </p:grpSpPr>
        <p:grpSp>
          <p:nvGrpSpPr>
            <p:cNvPr id="8" name="群組 7">
              <a:extLst>
                <a:ext uri="{FF2B5EF4-FFF2-40B4-BE49-F238E27FC236}">
                  <a16:creationId xmlns:a16="http://schemas.microsoft.com/office/drawing/2014/main" id="{05AFB253-D5F6-4671-BECC-4142834774E7}"/>
                </a:ext>
              </a:extLst>
            </p:cNvPr>
            <p:cNvGrpSpPr/>
            <p:nvPr/>
          </p:nvGrpSpPr>
          <p:grpSpPr>
            <a:xfrm>
              <a:off x="4469082" y="81755"/>
              <a:ext cx="4605068" cy="590550"/>
              <a:chOff x="1865582" y="377030"/>
              <a:chExt cx="4605068" cy="590550"/>
            </a:xfrm>
          </p:grpSpPr>
          <p:sp>
            <p:nvSpPr>
              <p:cNvPr id="18" name="箭號: ＞形 17">
                <a:extLst>
                  <a:ext uri="{FF2B5EF4-FFF2-40B4-BE49-F238E27FC236}">
                    <a16:creationId xmlns:a16="http://schemas.microsoft.com/office/drawing/2014/main" id="{E1FD1B8B-86E5-44E9-A098-5A202D816983}"/>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19" name="箭號: ＞形 18">
                <a:extLst>
                  <a:ext uri="{FF2B5EF4-FFF2-40B4-BE49-F238E27FC236}">
                    <a16:creationId xmlns:a16="http://schemas.microsoft.com/office/drawing/2014/main" id="{4881485C-E1C7-4BAA-AF62-3F08ED893375}"/>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0" name="箭號: ＞形 19">
                <a:extLst>
                  <a:ext uri="{FF2B5EF4-FFF2-40B4-BE49-F238E27FC236}">
                    <a16:creationId xmlns:a16="http://schemas.microsoft.com/office/drawing/2014/main" id="{D3C2C48B-060A-4D47-A1E1-757B9D8630F9}"/>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1" name="箭號: ＞形 20">
                <a:extLst>
                  <a:ext uri="{FF2B5EF4-FFF2-40B4-BE49-F238E27FC236}">
                    <a16:creationId xmlns:a16="http://schemas.microsoft.com/office/drawing/2014/main" id="{9F60B87B-8B1E-496E-885E-147D43A4A32A}"/>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9" name="文字方塊 8">
              <a:extLst>
                <a:ext uri="{FF2B5EF4-FFF2-40B4-BE49-F238E27FC236}">
                  <a16:creationId xmlns:a16="http://schemas.microsoft.com/office/drawing/2014/main" id="{39D5F987-C389-4F24-BDD0-3B119733B54A}"/>
                </a:ext>
              </a:extLst>
            </p:cNvPr>
            <p:cNvSpPr txBox="1"/>
            <p:nvPr/>
          </p:nvSpPr>
          <p:spPr>
            <a:xfrm>
              <a:off x="4737100" y="192364"/>
              <a:ext cx="876300" cy="369332"/>
            </a:xfrm>
            <a:prstGeom prst="rect">
              <a:avLst/>
            </a:prstGeom>
            <a:noFill/>
          </p:spPr>
          <p:txBody>
            <a:bodyPr wrap="square" rtlCol="0">
              <a:spAutoFit/>
            </a:bodyPr>
            <a:lstStyle/>
            <a:p>
              <a:r>
                <a:rPr lang="zh-TW" altLang="en-US" dirty="0">
                  <a:ln w="6600">
                    <a:solidFill>
                      <a:schemeClr val="bg2">
                        <a:lumMod val="25000"/>
                      </a:schemeClr>
                    </a:solidFill>
                    <a:prstDash val="solid"/>
                  </a:ln>
                  <a:latin typeface="標楷體" panose="03000509000000000000" pitchFamily="65" charset="-120"/>
                  <a:ea typeface="標楷體" panose="03000509000000000000" pitchFamily="65" charset="-120"/>
                </a:rPr>
                <a:t>教務處</a:t>
              </a:r>
            </a:p>
          </p:txBody>
        </p:sp>
        <p:sp>
          <p:nvSpPr>
            <p:cNvPr id="10" name="文字方塊 9">
              <a:extLst>
                <a:ext uri="{FF2B5EF4-FFF2-40B4-BE49-F238E27FC236}">
                  <a16:creationId xmlns:a16="http://schemas.microsoft.com/office/drawing/2014/main" id="{1BBA1DC7-8902-45D2-B072-B40C5F7D6641}"/>
                </a:ext>
              </a:extLst>
            </p:cNvPr>
            <p:cNvSpPr txBox="1"/>
            <p:nvPr/>
          </p:nvSpPr>
          <p:spPr>
            <a:xfrm>
              <a:off x="5803900" y="183630"/>
              <a:ext cx="876300" cy="369332"/>
            </a:xfrm>
            <a:prstGeom prst="rect">
              <a:avLst/>
            </a:prstGeom>
            <a:noFill/>
          </p:spPr>
          <p:txBody>
            <a:bodyPr wrap="square" rtlCol="0">
              <a:spAutoFit/>
            </a:bodyPr>
            <a:lstStyle/>
            <a:p>
              <a:r>
                <a:rPr lang="zh-TW" altLang="en-US" b="1" u="sng" dirty="0">
                  <a:solidFill>
                    <a:schemeClr val="tx2"/>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學務處</a:t>
              </a:r>
            </a:p>
          </p:txBody>
        </p:sp>
        <p:sp>
          <p:nvSpPr>
            <p:cNvPr id="13" name="文字方塊 12">
              <a:extLst>
                <a:ext uri="{FF2B5EF4-FFF2-40B4-BE49-F238E27FC236}">
                  <a16:creationId xmlns:a16="http://schemas.microsoft.com/office/drawing/2014/main" id="{D138C963-4E2E-4CBE-9E01-B8E1B9A6F486}"/>
                </a:ext>
              </a:extLst>
            </p:cNvPr>
            <p:cNvSpPr txBox="1"/>
            <p:nvPr/>
          </p:nvSpPr>
          <p:spPr>
            <a:xfrm>
              <a:off x="689478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總務處</a:t>
              </a:r>
            </a:p>
          </p:txBody>
        </p:sp>
        <p:sp>
          <p:nvSpPr>
            <p:cNvPr id="15" name="文字方塊 14">
              <a:extLst>
                <a:ext uri="{FF2B5EF4-FFF2-40B4-BE49-F238E27FC236}">
                  <a16:creationId xmlns:a16="http://schemas.microsoft.com/office/drawing/2014/main" id="{AB960B47-9D9C-4058-9C1F-7D968027CD44}"/>
                </a:ext>
              </a:extLst>
            </p:cNvPr>
            <p:cNvSpPr txBox="1"/>
            <p:nvPr/>
          </p:nvSpPr>
          <p:spPr>
            <a:xfrm>
              <a:off x="7948103" y="183630"/>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輔導室</a:t>
              </a:r>
            </a:p>
          </p:txBody>
        </p:sp>
      </p:grpSp>
      <p:cxnSp>
        <p:nvCxnSpPr>
          <p:cNvPr id="22" name="接點: 肘形 21">
            <a:extLst>
              <a:ext uri="{FF2B5EF4-FFF2-40B4-BE49-F238E27FC236}">
                <a16:creationId xmlns:a16="http://schemas.microsoft.com/office/drawing/2014/main" id="{69C52DF5-3A9D-4845-B6AC-C29DEBA62EC2}"/>
              </a:ext>
            </a:extLst>
          </p:cNvPr>
          <p:cNvCxnSpPr>
            <a:cxnSpLocks/>
          </p:cNvCxnSpPr>
          <p:nvPr/>
        </p:nvCxnSpPr>
        <p:spPr>
          <a:xfrm rot="16200000" flipH="1">
            <a:off x="1624906" y="783297"/>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矩形: 圓角 22">
            <a:extLst>
              <a:ext uri="{FF2B5EF4-FFF2-40B4-BE49-F238E27FC236}">
                <a16:creationId xmlns:a16="http://schemas.microsoft.com/office/drawing/2014/main" id="{65448D27-3F06-4E84-80F4-C9813081750D}"/>
              </a:ext>
            </a:extLst>
          </p:cNvPr>
          <p:cNvSpPr/>
          <p:nvPr/>
        </p:nvSpPr>
        <p:spPr>
          <a:xfrm>
            <a:off x="1917404" y="728925"/>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活動組</a:t>
            </a:r>
          </a:p>
        </p:txBody>
      </p:sp>
    </p:spTree>
    <p:extLst>
      <p:ext uri="{BB962C8B-B14F-4D97-AF65-F5344CB8AC3E}">
        <p14:creationId xmlns:p14="http://schemas.microsoft.com/office/powerpoint/2010/main" val="503918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DDE2EE85-B1C8-422F-89DF-CF7E744149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606" t="21965" r="14273" b="14667"/>
          <a:stretch/>
        </p:blipFill>
        <p:spPr bwMode="auto">
          <a:xfrm>
            <a:off x="-6146" y="0"/>
            <a:ext cx="9150146" cy="6876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內容版面配置區 2">
            <a:extLst>
              <a:ext uri="{FF2B5EF4-FFF2-40B4-BE49-F238E27FC236}">
                <a16:creationId xmlns:a16="http://schemas.microsoft.com/office/drawing/2014/main" id="{3E3B0E3E-7E10-4E1C-A841-CF2ADD99CE68}"/>
              </a:ext>
            </a:extLst>
          </p:cNvPr>
          <p:cNvSpPr txBox="1">
            <a:spLocks/>
          </p:cNvSpPr>
          <p:nvPr/>
        </p:nvSpPr>
        <p:spPr>
          <a:xfrm>
            <a:off x="318250" y="1193077"/>
            <a:ext cx="2230217" cy="600852"/>
          </a:xfrm>
          <a:prstGeom prst="rect">
            <a:avLst/>
          </a:prstGeom>
        </p:spPr>
        <p:txBody>
          <a:bodyPr vert="horz" lIns="68580" tIns="34290" rIns="68580" bIns="3429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r>
              <a:rPr lang="zh-TW" altLang="en-US" sz="3200" dirty="0">
                <a:solidFill>
                  <a:schemeClr val="accent2">
                    <a:lumMod val="50000"/>
                  </a:schemeClr>
                </a:solidFill>
                <a:highlight>
                  <a:srgbClr val="FFFF00"/>
                </a:highlight>
                <a:latin typeface="標楷體" panose="03000509000000000000" pitchFamily="65" charset="-120"/>
                <a:ea typeface="標楷體" panose="03000509000000000000" pitchFamily="65" charset="-120"/>
              </a:rPr>
              <a:t>法治教育</a:t>
            </a:r>
          </a:p>
          <a:p>
            <a:pPr marL="257175" indent="-257175" algn="l">
              <a:buFont typeface="Wingdings 3" charset="2"/>
              <a:buChar char=""/>
            </a:pPr>
            <a:endParaRPr lang="zh-TW" altLang="en-US" sz="3200" dirty="0">
              <a:solidFill>
                <a:srgbClr val="0070C0"/>
              </a:solidFill>
              <a:latin typeface="標楷體" panose="03000509000000000000" pitchFamily="65" charset="-120"/>
              <a:ea typeface="標楷體" panose="03000509000000000000" pitchFamily="65" charset="-120"/>
            </a:endParaRPr>
          </a:p>
          <a:p>
            <a:pPr marL="257175" indent="-257175" algn="l">
              <a:buClr>
                <a:srgbClr val="D16349"/>
              </a:buClr>
              <a:buFont typeface="Wingdings 3" charset="2"/>
              <a:buChar char=""/>
            </a:pPr>
            <a:endParaRPr lang="en-US" altLang="zh-TW" sz="2400" dirty="0">
              <a:solidFill>
                <a:srgbClr val="0070C0"/>
              </a:solidFill>
              <a:latin typeface="標楷體" panose="03000509000000000000" pitchFamily="65" charset="-120"/>
              <a:ea typeface="標楷體" panose="03000509000000000000" pitchFamily="65" charset="-120"/>
            </a:endParaRPr>
          </a:p>
        </p:txBody>
      </p:sp>
      <p:sp>
        <p:nvSpPr>
          <p:cNvPr id="8" name="文本框 2">
            <a:extLst>
              <a:ext uri="{FF2B5EF4-FFF2-40B4-BE49-F238E27FC236}">
                <a16:creationId xmlns:a16="http://schemas.microsoft.com/office/drawing/2014/main" id="{BF914940-6E50-4A53-9F3E-8729D254AB8F}"/>
              </a:ext>
            </a:extLst>
          </p:cNvPr>
          <p:cNvSpPr txBox="1"/>
          <p:nvPr/>
        </p:nvSpPr>
        <p:spPr>
          <a:xfrm>
            <a:off x="505840" y="6267840"/>
            <a:ext cx="3702988" cy="369332"/>
          </a:xfrm>
          <a:prstGeom prst="rect">
            <a:avLst/>
          </a:prstGeom>
          <a:solidFill>
            <a:srgbClr val="F2F2F2">
              <a:alpha val="50196"/>
            </a:srgbClr>
          </a:solidFill>
        </p:spPr>
        <p:txBody>
          <a:bodyPr wrap="square" rtlCol="0">
            <a:spAutoFit/>
          </a:bodyPr>
          <a:lstStyle/>
          <a:p>
            <a:pPr algn="ctr"/>
            <a:r>
              <a:rPr lang="zh-TW" altLang="en-US" b="1" dirty="0">
                <a:latin typeface="微软雅黑" panose="020B0503020204020204" pitchFamily="34" charset="-122"/>
                <a:ea typeface="微软雅黑" panose="020B0503020204020204" pitchFamily="34" charset="-122"/>
              </a:rPr>
              <a:t>民主法治是生活的一部分</a:t>
            </a:r>
            <a:r>
              <a:rPr lang="en-US" altLang="zh-TW" b="1" dirty="0">
                <a:latin typeface="微软雅黑" panose="020B0503020204020204" pitchFamily="34" charset="-122"/>
                <a:ea typeface="微软雅黑" panose="020B0503020204020204" pitchFamily="34" charset="-122"/>
              </a:rPr>
              <a:t>……</a:t>
            </a:r>
          </a:p>
        </p:txBody>
      </p:sp>
      <p:sp>
        <p:nvSpPr>
          <p:cNvPr id="10" name="矩形 9">
            <a:extLst>
              <a:ext uri="{FF2B5EF4-FFF2-40B4-BE49-F238E27FC236}">
                <a16:creationId xmlns:a16="http://schemas.microsoft.com/office/drawing/2014/main" id="{3E0C594F-E712-45B2-9FC8-B5F9B432138C}"/>
              </a:ext>
            </a:extLst>
          </p:cNvPr>
          <p:cNvSpPr/>
          <p:nvPr/>
        </p:nvSpPr>
        <p:spPr>
          <a:xfrm>
            <a:off x="3850006" y="2088326"/>
            <a:ext cx="4906478" cy="3655939"/>
          </a:xfrm>
          <a:prstGeom prst="rect">
            <a:avLst/>
          </a:prstGeom>
          <a:solidFill>
            <a:schemeClr val="bg1"/>
          </a:solidFill>
          <a:ln w="127000">
            <a:solidFill>
              <a:srgbClr val="00AB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群組 15">
            <a:extLst>
              <a:ext uri="{FF2B5EF4-FFF2-40B4-BE49-F238E27FC236}">
                <a16:creationId xmlns:a16="http://schemas.microsoft.com/office/drawing/2014/main" id="{32A66F03-517E-463F-9C7B-00EDDC4EC3E9}"/>
              </a:ext>
            </a:extLst>
          </p:cNvPr>
          <p:cNvGrpSpPr/>
          <p:nvPr/>
        </p:nvGrpSpPr>
        <p:grpSpPr>
          <a:xfrm>
            <a:off x="203036" y="119849"/>
            <a:ext cx="4605068" cy="590550"/>
            <a:chOff x="4469082" y="81755"/>
            <a:chExt cx="4605068" cy="590550"/>
          </a:xfrm>
        </p:grpSpPr>
        <p:grpSp>
          <p:nvGrpSpPr>
            <p:cNvPr id="17" name="群組 16">
              <a:extLst>
                <a:ext uri="{FF2B5EF4-FFF2-40B4-BE49-F238E27FC236}">
                  <a16:creationId xmlns:a16="http://schemas.microsoft.com/office/drawing/2014/main" id="{18535A70-163D-4AE4-B598-A72FA61B42CD}"/>
                </a:ext>
              </a:extLst>
            </p:cNvPr>
            <p:cNvGrpSpPr/>
            <p:nvPr/>
          </p:nvGrpSpPr>
          <p:grpSpPr>
            <a:xfrm>
              <a:off x="4469082" y="81755"/>
              <a:ext cx="4605068" cy="590550"/>
              <a:chOff x="1865582" y="377030"/>
              <a:chExt cx="4605068" cy="590550"/>
            </a:xfrm>
          </p:grpSpPr>
          <p:sp>
            <p:nvSpPr>
              <p:cNvPr id="22" name="箭號: ＞形 21">
                <a:extLst>
                  <a:ext uri="{FF2B5EF4-FFF2-40B4-BE49-F238E27FC236}">
                    <a16:creationId xmlns:a16="http://schemas.microsoft.com/office/drawing/2014/main" id="{A3F664EF-7E23-4BBC-8A07-90CDD552888B}"/>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23" name="箭號: ＞形 22">
                <a:extLst>
                  <a:ext uri="{FF2B5EF4-FFF2-40B4-BE49-F238E27FC236}">
                    <a16:creationId xmlns:a16="http://schemas.microsoft.com/office/drawing/2014/main" id="{0332A4A7-2EA8-4A51-AA38-F25DAB50A989}"/>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4" name="箭號: ＞形 23">
                <a:extLst>
                  <a:ext uri="{FF2B5EF4-FFF2-40B4-BE49-F238E27FC236}">
                    <a16:creationId xmlns:a16="http://schemas.microsoft.com/office/drawing/2014/main" id="{F928C65B-C70B-4AEA-B74E-697D60EBB2A4}"/>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5" name="箭號: ＞形 24">
                <a:extLst>
                  <a:ext uri="{FF2B5EF4-FFF2-40B4-BE49-F238E27FC236}">
                    <a16:creationId xmlns:a16="http://schemas.microsoft.com/office/drawing/2014/main" id="{4C4EDB1A-995A-400C-B7B9-1026DED7279E}"/>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18" name="文字方塊 17">
              <a:extLst>
                <a:ext uri="{FF2B5EF4-FFF2-40B4-BE49-F238E27FC236}">
                  <a16:creationId xmlns:a16="http://schemas.microsoft.com/office/drawing/2014/main" id="{08954409-2487-4EF8-995F-489DB7E242AA}"/>
                </a:ext>
              </a:extLst>
            </p:cNvPr>
            <p:cNvSpPr txBox="1"/>
            <p:nvPr/>
          </p:nvSpPr>
          <p:spPr>
            <a:xfrm>
              <a:off x="4737100" y="192364"/>
              <a:ext cx="876300" cy="369332"/>
            </a:xfrm>
            <a:prstGeom prst="rect">
              <a:avLst/>
            </a:prstGeom>
            <a:noFill/>
          </p:spPr>
          <p:txBody>
            <a:bodyPr wrap="square" rtlCol="0">
              <a:spAutoFit/>
            </a:bodyPr>
            <a:lstStyle/>
            <a:p>
              <a:r>
                <a:rPr lang="zh-TW" altLang="en-US" dirty="0">
                  <a:ln w="6600">
                    <a:solidFill>
                      <a:schemeClr val="bg2">
                        <a:lumMod val="25000"/>
                      </a:schemeClr>
                    </a:solidFill>
                    <a:prstDash val="solid"/>
                  </a:ln>
                  <a:latin typeface="標楷體" panose="03000509000000000000" pitchFamily="65" charset="-120"/>
                  <a:ea typeface="標楷體" panose="03000509000000000000" pitchFamily="65" charset="-120"/>
                </a:rPr>
                <a:t>教務處</a:t>
              </a:r>
            </a:p>
          </p:txBody>
        </p:sp>
        <p:sp>
          <p:nvSpPr>
            <p:cNvPr id="19" name="文字方塊 18">
              <a:extLst>
                <a:ext uri="{FF2B5EF4-FFF2-40B4-BE49-F238E27FC236}">
                  <a16:creationId xmlns:a16="http://schemas.microsoft.com/office/drawing/2014/main" id="{9CB3B8F0-30CE-4645-9A24-8EDCD1060778}"/>
                </a:ext>
              </a:extLst>
            </p:cNvPr>
            <p:cNvSpPr txBox="1"/>
            <p:nvPr/>
          </p:nvSpPr>
          <p:spPr>
            <a:xfrm>
              <a:off x="5803900" y="183630"/>
              <a:ext cx="876300" cy="369332"/>
            </a:xfrm>
            <a:prstGeom prst="rect">
              <a:avLst/>
            </a:prstGeom>
            <a:noFill/>
          </p:spPr>
          <p:txBody>
            <a:bodyPr wrap="square" rtlCol="0">
              <a:spAutoFit/>
            </a:bodyPr>
            <a:lstStyle/>
            <a:p>
              <a:r>
                <a:rPr lang="zh-TW" altLang="en-US" b="1" u="sng" dirty="0">
                  <a:solidFill>
                    <a:schemeClr val="tx2"/>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學務處</a:t>
              </a:r>
            </a:p>
          </p:txBody>
        </p:sp>
        <p:sp>
          <p:nvSpPr>
            <p:cNvPr id="20" name="文字方塊 19">
              <a:extLst>
                <a:ext uri="{FF2B5EF4-FFF2-40B4-BE49-F238E27FC236}">
                  <a16:creationId xmlns:a16="http://schemas.microsoft.com/office/drawing/2014/main" id="{4C37B3B2-9C1D-4CB4-9B90-A11C17BBAA1A}"/>
                </a:ext>
              </a:extLst>
            </p:cNvPr>
            <p:cNvSpPr txBox="1"/>
            <p:nvPr/>
          </p:nvSpPr>
          <p:spPr>
            <a:xfrm>
              <a:off x="689478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總務處</a:t>
              </a:r>
            </a:p>
          </p:txBody>
        </p:sp>
        <p:sp>
          <p:nvSpPr>
            <p:cNvPr id="21" name="文字方塊 20">
              <a:extLst>
                <a:ext uri="{FF2B5EF4-FFF2-40B4-BE49-F238E27FC236}">
                  <a16:creationId xmlns:a16="http://schemas.microsoft.com/office/drawing/2014/main" id="{5782AA17-067A-40F0-B6D2-2F8AD27D7832}"/>
                </a:ext>
              </a:extLst>
            </p:cNvPr>
            <p:cNvSpPr txBox="1"/>
            <p:nvPr/>
          </p:nvSpPr>
          <p:spPr>
            <a:xfrm>
              <a:off x="7948103" y="183630"/>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輔導室</a:t>
              </a:r>
            </a:p>
          </p:txBody>
        </p:sp>
      </p:grpSp>
      <p:cxnSp>
        <p:nvCxnSpPr>
          <p:cNvPr id="26" name="接點: 肘形 25">
            <a:extLst>
              <a:ext uri="{FF2B5EF4-FFF2-40B4-BE49-F238E27FC236}">
                <a16:creationId xmlns:a16="http://schemas.microsoft.com/office/drawing/2014/main" id="{3FE93CC5-3B5B-464D-B56D-626C0FC5539E}"/>
              </a:ext>
            </a:extLst>
          </p:cNvPr>
          <p:cNvCxnSpPr>
            <a:cxnSpLocks/>
          </p:cNvCxnSpPr>
          <p:nvPr/>
        </p:nvCxnSpPr>
        <p:spPr>
          <a:xfrm rot="16200000" flipH="1">
            <a:off x="1624906" y="783297"/>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7" name="矩形: 圓角 26">
            <a:extLst>
              <a:ext uri="{FF2B5EF4-FFF2-40B4-BE49-F238E27FC236}">
                <a16:creationId xmlns:a16="http://schemas.microsoft.com/office/drawing/2014/main" id="{BD564CB9-C30E-4F79-A1F9-F37483CBEFB0}"/>
              </a:ext>
            </a:extLst>
          </p:cNvPr>
          <p:cNvSpPr/>
          <p:nvPr/>
        </p:nvSpPr>
        <p:spPr>
          <a:xfrm>
            <a:off x="1917404" y="728925"/>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活動組</a:t>
            </a:r>
          </a:p>
        </p:txBody>
      </p:sp>
      <p:sp>
        <p:nvSpPr>
          <p:cNvPr id="28" name="矩形 27">
            <a:extLst>
              <a:ext uri="{FF2B5EF4-FFF2-40B4-BE49-F238E27FC236}">
                <a16:creationId xmlns:a16="http://schemas.microsoft.com/office/drawing/2014/main" id="{4293D49C-F268-426E-BA3D-689201BD62CE}"/>
              </a:ext>
            </a:extLst>
          </p:cNvPr>
          <p:cNvSpPr/>
          <p:nvPr/>
        </p:nvSpPr>
        <p:spPr>
          <a:xfrm>
            <a:off x="327940" y="1976281"/>
            <a:ext cx="3361135" cy="1064419"/>
          </a:xfrm>
          <a:prstGeom prst="rect">
            <a:avLst/>
          </a:prstGeom>
          <a:solidFill>
            <a:srgbClr val="00ABB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9" name="文本框 4">
            <a:extLst>
              <a:ext uri="{FF2B5EF4-FFF2-40B4-BE49-F238E27FC236}">
                <a16:creationId xmlns:a16="http://schemas.microsoft.com/office/drawing/2014/main" id="{33DE126C-312C-4B6C-9B81-34262177B419}"/>
              </a:ext>
            </a:extLst>
          </p:cNvPr>
          <p:cNvSpPr txBox="1"/>
          <p:nvPr/>
        </p:nvSpPr>
        <p:spPr>
          <a:xfrm>
            <a:off x="154786" y="2018123"/>
            <a:ext cx="2476960" cy="611706"/>
          </a:xfrm>
          <a:prstGeom prst="rect">
            <a:avLst/>
          </a:prstGeom>
          <a:noFill/>
        </p:spPr>
        <p:txBody>
          <a:bodyPr wrap="none" rtlCol="0">
            <a:spAutoFit/>
          </a:bodyPr>
          <a:lstStyle/>
          <a:p>
            <a:r>
              <a:rPr lang="zh-TW" altLang="en-US" sz="3375" b="1" dirty="0">
                <a:solidFill>
                  <a:schemeClr val="bg1"/>
                </a:solidFill>
                <a:latin typeface="微软雅黑" panose="020B0503020204020204" pitchFamily="34" charset="-122"/>
                <a:ea typeface="微软雅黑" panose="020B0503020204020204" pitchFamily="34" charset="-122"/>
              </a:rPr>
              <a:t> 小市長選舉</a:t>
            </a:r>
            <a:endParaRPr lang="zh-CN" altLang="en-US" sz="3525" dirty="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0" name="文本框 5">
            <a:extLst>
              <a:ext uri="{FF2B5EF4-FFF2-40B4-BE49-F238E27FC236}">
                <a16:creationId xmlns:a16="http://schemas.microsoft.com/office/drawing/2014/main" id="{5C77DD91-2491-40CA-9FB1-E8E970E2A364}"/>
              </a:ext>
            </a:extLst>
          </p:cNvPr>
          <p:cNvSpPr txBox="1"/>
          <p:nvPr/>
        </p:nvSpPr>
        <p:spPr>
          <a:xfrm>
            <a:off x="2062108" y="2648285"/>
            <a:ext cx="1338828" cy="369332"/>
          </a:xfrm>
          <a:prstGeom prst="rect">
            <a:avLst/>
          </a:prstGeom>
          <a:noFill/>
        </p:spPr>
        <p:txBody>
          <a:bodyPr wrap="none" rtlCol="0">
            <a:spAutoFit/>
          </a:bodyPr>
          <a:lstStyle/>
          <a:p>
            <a:r>
              <a:rPr lang="zh-TW" altLang="en-US" b="1" dirty="0">
                <a:solidFill>
                  <a:schemeClr val="bg1"/>
                </a:solidFill>
                <a:latin typeface="微軟正黑體" panose="020B0604030504040204" pitchFamily="34" charset="-120"/>
                <a:ea typeface="微軟正黑體" panose="020B0604030504040204" pitchFamily="34" charset="-120"/>
                <a:cs typeface="Meiryo" panose="020B0604030504040204" pitchFamily="34" charset="-128"/>
              </a:rPr>
              <a:t>民主、法律</a:t>
            </a:r>
            <a:endParaRPr lang="zh-CN" altLang="en-US" b="1" dirty="0">
              <a:solidFill>
                <a:schemeClr val="bg1"/>
              </a:solidFill>
              <a:latin typeface="微軟正黑體" panose="020B0604030504040204" pitchFamily="34" charset="-120"/>
              <a:ea typeface="微軟正黑體" panose="020B0604030504040204" pitchFamily="34" charset="-120"/>
              <a:cs typeface="Meiryo" panose="020B0604030504040204" pitchFamily="34" charset="-128"/>
            </a:endParaRPr>
          </a:p>
        </p:txBody>
      </p:sp>
      <p:cxnSp>
        <p:nvCxnSpPr>
          <p:cNvPr id="31" name="直接连接符 6">
            <a:extLst>
              <a:ext uri="{FF2B5EF4-FFF2-40B4-BE49-F238E27FC236}">
                <a16:creationId xmlns:a16="http://schemas.microsoft.com/office/drawing/2014/main" id="{2C71FAF2-8931-410E-9591-C24B4BBA51E2}"/>
              </a:ext>
            </a:extLst>
          </p:cNvPr>
          <p:cNvCxnSpPr/>
          <p:nvPr/>
        </p:nvCxnSpPr>
        <p:spPr>
          <a:xfrm>
            <a:off x="1590730" y="1914938"/>
            <a:ext cx="15332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直接连接符 6">
            <a:extLst>
              <a:ext uri="{FF2B5EF4-FFF2-40B4-BE49-F238E27FC236}">
                <a16:creationId xmlns:a16="http://schemas.microsoft.com/office/drawing/2014/main" id="{38F9B3CA-91F6-4F88-8DD1-9ABCCEE8412F}"/>
              </a:ext>
            </a:extLst>
          </p:cNvPr>
          <p:cNvCxnSpPr/>
          <p:nvPr/>
        </p:nvCxnSpPr>
        <p:spPr>
          <a:xfrm>
            <a:off x="1356659" y="2629829"/>
            <a:ext cx="204427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96">
            <a:extLst>
              <a:ext uri="{FF2B5EF4-FFF2-40B4-BE49-F238E27FC236}">
                <a16:creationId xmlns:a16="http://schemas.microsoft.com/office/drawing/2014/main" id="{2FF28506-99FA-46E0-908F-AD35E9A1D3C1}"/>
              </a:ext>
            </a:extLst>
          </p:cNvPr>
          <p:cNvSpPr/>
          <p:nvPr/>
        </p:nvSpPr>
        <p:spPr>
          <a:xfrm>
            <a:off x="4032532" y="2508490"/>
            <a:ext cx="4346358" cy="1384995"/>
          </a:xfrm>
          <a:prstGeom prst="rect">
            <a:avLst/>
          </a:prstGeom>
        </p:spPr>
        <p:txBody>
          <a:bodyPr wrap="square">
            <a:spAutoFit/>
          </a:bodyPr>
          <a:lstStyle/>
          <a:p>
            <a:pPr marL="457200" indent="-457200">
              <a:buFont typeface="Wingdings" panose="05000000000000000000" pitchFamily="2" charset="2"/>
              <a:buChar char="l"/>
            </a:pPr>
            <a:r>
              <a:rPr lang="zh-TW" altLang="en-US" sz="2800" b="1" dirty="0">
                <a:latin typeface="微軟正黑體" panose="020B0604030504040204" pitchFamily="34" charset="-120"/>
                <a:ea typeface="微軟正黑體" panose="020B0604030504040204" pitchFamily="34" charset="-120"/>
              </a:rPr>
              <a:t>選舉人：</a:t>
            </a:r>
            <a:r>
              <a:rPr lang="en-US" altLang="zh-TW" sz="2800" b="1" dirty="0">
                <a:latin typeface="微軟正黑體" panose="020B0604030504040204" pitchFamily="34" charset="-120"/>
                <a:ea typeface="微軟正黑體" panose="020B0604030504040204" pitchFamily="34" charset="-120"/>
              </a:rPr>
              <a:t>4</a:t>
            </a:r>
            <a:r>
              <a:rPr lang="zh-TW" altLang="en-US" sz="2800" b="1" dirty="0">
                <a:latin typeface="微軟正黑體" panose="020B0604030504040204" pitchFamily="34" charset="-120"/>
                <a:ea typeface="微軟正黑體" panose="020B0604030504040204" pitchFamily="34" charset="-120"/>
              </a:rPr>
              <a:t>、</a:t>
            </a:r>
            <a:r>
              <a:rPr lang="en-US" altLang="zh-TW" sz="2800" b="1" dirty="0">
                <a:latin typeface="微軟正黑體" panose="020B0604030504040204" pitchFamily="34" charset="-120"/>
                <a:ea typeface="微軟正黑體" panose="020B0604030504040204" pitchFamily="34" charset="-120"/>
              </a:rPr>
              <a:t>5</a:t>
            </a:r>
            <a:r>
              <a:rPr lang="zh-TW" altLang="en-US" sz="2800" b="1" dirty="0">
                <a:latin typeface="微軟正黑體" panose="020B0604030504040204" pitchFamily="34" charset="-120"/>
                <a:ea typeface="微軟正黑體" panose="020B0604030504040204" pitchFamily="34" charset="-120"/>
              </a:rPr>
              <a:t>年級</a:t>
            </a:r>
            <a:endParaRPr lang="en-US" altLang="zh-TW" sz="2800" b="1" dirty="0">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l"/>
            </a:pPr>
            <a:r>
              <a:rPr lang="zh-TW" altLang="en-US" sz="2800" b="1" dirty="0">
                <a:latin typeface="微軟正黑體" panose="020B0604030504040204" pitchFamily="34" charset="-120"/>
                <a:ea typeface="微軟正黑體" panose="020B0604030504040204" pitchFamily="34" charset="-120"/>
              </a:rPr>
              <a:t>投票時間：</a:t>
            </a:r>
            <a:r>
              <a:rPr lang="en-US" altLang="zh-TW" sz="2800" b="1" dirty="0">
                <a:latin typeface="微軟正黑體" panose="020B0604030504040204" pitchFamily="34" charset="-120"/>
                <a:ea typeface="微軟正黑體" panose="020B0604030504040204" pitchFamily="34" charset="-120"/>
              </a:rPr>
              <a:t>3</a:t>
            </a:r>
            <a:r>
              <a:rPr lang="zh-TW" altLang="en-US" sz="2800" b="1" dirty="0">
                <a:latin typeface="微軟正黑體" panose="020B0604030504040204" pitchFamily="34" charset="-120"/>
                <a:ea typeface="微軟正黑體" panose="020B0604030504040204" pitchFamily="34" charset="-120"/>
              </a:rPr>
              <a:t>月</a:t>
            </a:r>
            <a:r>
              <a:rPr lang="en-US" altLang="zh-TW" sz="2800" b="1" dirty="0">
                <a:latin typeface="微軟正黑體" panose="020B0604030504040204" pitchFamily="34" charset="-120"/>
                <a:ea typeface="微軟正黑體" panose="020B0604030504040204" pitchFamily="34" charset="-120"/>
              </a:rPr>
              <a:t>07</a:t>
            </a:r>
            <a:r>
              <a:rPr lang="zh-TW" altLang="en-US" sz="2800" b="1" dirty="0">
                <a:latin typeface="微軟正黑體" panose="020B0604030504040204" pitchFamily="34" charset="-120"/>
                <a:ea typeface="微軟正黑體" panose="020B0604030504040204" pitchFamily="34" charset="-120"/>
              </a:rPr>
              <a:t>日</a:t>
            </a:r>
            <a:endParaRPr lang="en-US" altLang="zh-TW" sz="2800" b="1" dirty="0">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l"/>
            </a:pPr>
            <a:r>
              <a:rPr lang="zh-TW" altLang="en-US" sz="2800" b="1" dirty="0">
                <a:latin typeface="微軟正黑體" panose="020B0604030504040204" pitchFamily="34" charset="-120"/>
                <a:ea typeface="微軟正黑體" panose="020B0604030504040204" pitchFamily="34" charset="-120"/>
              </a:rPr>
              <a:t>投票地點：學校禮堂</a:t>
            </a:r>
            <a:endParaRPr lang="zh-TW" altLang="zh-TW" sz="2800" b="1" dirty="0">
              <a:latin typeface="微軟正黑體" panose="020B0604030504040204" pitchFamily="34" charset="-120"/>
              <a:ea typeface="微軟正黑體" panose="020B0604030504040204" pitchFamily="34" charset="-120"/>
            </a:endParaRPr>
          </a:p>
        </p:txBody>
      </p:sp>
      <p:sp>
        <p:nvSpPr>
          <p:cNvPr id="35" name="矩形 34">
            <a:extLst>
              <a:ext uri="{FF2B5EF4-FFF2-40B4-BE49-F238E27FC236}">
                <a16:creationId xmlns:a16="http://schemas.microsoft.com/office/drawing/2014/main" id="{3DFF548B-CF84-4038-818C-D3C455538880}"/>
              </a:ext>
            </a:extLst>
          </p:cNvPr>
          <p:cNvSpPr/>
          <p:nvPr/>
        </p:nvSpPr>
        <p:spPr>
          <a:xfrm>
            <a:off x="4703454" y="5191650"/>
            <a:ext cx="3429000" cy="300082"/>
          </a:xfrm>
          <a:prstGeom prst="rect">
            <a:avLst/>
          </a:prstGeom>
        </p:spPr>
        <p:txBody>
          <a:bodyPr>
            <a:spAutoFit/>
          </a:bodyPr>
          <a:lstStyle/>
          <a:p>
            <a:r>
              <a:rPr lang="zh-TW" altLang="en-US" sz="1350" b="1" dirty="0">
                <a:solidFill>
                  <a:schemeClr val="accent3">
                    <a:lumMod val="75000"/>
                  </a:schemeClr>
                </a:solidFill>
                <a:latin typeface="微軟正黑體" panose="020B0604030504040204" pitchFamily="34" charset="-120"/>
                <a:ea typeface="微軟正黑體" panose="020B0604030504040204" pitchFamily="34" charset="-120"/>
              </a:rPr>
              <a:t>選賢與能  自由法治  學會民主的精神</a:t>
            </a:r>
          </a:p>
        </p:txBody>
      </p:sp>
      <p:sp>
        <p:nvSpPr>
          <p:cNvPr id="59" name="椭圆 7">
            <a:extLst>
              <a:ext uri="{FF2B5EF4-FFF2-40B4-BE49-F238E27FC236}">
                <a16:creationId xmlns:a16="http://schemas.microsoft.com/office/drawing/2014/main" id="{7F557C2C-06D7-4E51-A545-C1FFF3C14098}"/>
              </a:ext>
            </a:extLst>
          </p:cNvPr>
          <p:cNvSpPr/>
          <p:nvPr/>
        </p:nvSpPr>
        <p:spPr>
          <a:xfrm>
            <a:off x="2769267" y="4855954"/>
            <a:ext cx="571981" cy="527069"/>
          </a:xfrm>
          <a:prstGeom prst="ellipse">
            <a:avLst/>
          </a:prstGeom>
          <a:solidFill>
            <a:srgbClr val="00A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rgbClr val="FFFF00"/>
                </a:solidFill>
                <a:latin typeface="微軟正黑體" panose="020B0604030504040204" pitchFamily="34" charset="-120"/>
                <a:ea typeface="微軟正黑體" panose="020B0604030504040204" pitchFamily="34" charset="-120"/>
              </a:rPr>
              <a:t>尊重</a:t>
            </a:r>
            <a:endParaRPr lang="zh-CN" altLang="en-US" b="1" dirty="0">
              <a:solidFill>
                <a:srgbClr val="FFFF00"/>
              </a:solidFill>
              <a:latin typeface="微軟正黑體" panose="020B0604030504040204" pitchFamily="34" charset="-120"/>
              <a:ea typeface="微軟正黑體" panose="020B0604030504040204" pitchFamily="34" charset="-120"/>
            </a:endParaRPr>
          </a:p>
        </p:txBody>
      </p:sp>
      <p:sp>
        <p:nvSpPr>
          <p:cNvPr id="60" name="椭圆 8">
            <a:extLst>
              <a:ext uri="{FF2B5EF4-FFF2-40B4-BE49-F238E27FC236}">
                <a16:creationId xmlns:a16="http://schemas.microsoft.com/office/drawing/2014/main" id="{EC7A9AC6-E851-4B32-8565-92865F27DDC3}"/>
              </a:ext>
            </a:extLst>
          </p:cNvPr>
          <p:cNvSpPr/>
          <p:nvPr/>
        </p:nvSpPr>
        <p:spPr>
          <a:xfrm>
            <a:off x="2738647" y="4815875"/>
            <a:ext cx="650350" cy="599285"/>
          </a:xfrm>
          <a:prstGeom prst="ellipse">
            <a:avLst/>
          </a:prstGeom>
          <a:noFill/>
          <a:ln>
            <a:solidFill>
              <a:srgbClr val="00AB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61" name="组合 6">
            <a:extLst>
              <a:ext uri="{FF2B5EF4-FFF2-40B4-BE49-F238E27FC236}">
                <a16:creationId xmlns:a16="http://schemas.microsoft.com/office/drawing/2014/main" id="{B4E05A97-1C25-49D5-9F83-7CD9E354244A}"/>
              </a:ext>
            </a:extLst>
          </p:cNvPr>
          <p:cNvGrpSpPr/>
          <p:nvPr/>
        </p:nvGrpSpPr>
        <p:grpSpPr>
          <a:xfrm>
            <a:off x="343640" y="4571996"/>
            <a:ext cx="930380" cy="956038"/>
            <a:chOff x="10742373" y="-2140735"/>
            <a:chExt cx="3259015" cy="3259015"/>
          </a:xfrm>
        </p:grpSpPr>
        <p:sp>
          <p:nvSpPr>
            <p:cNvPr id="62" name="椭圆 7">
              <a:extLst>
                <a:ext uri="{FF2B5EF4-FFF2-40B4-BE49-F238E27FC236}">
                  <a16:creationId xmlns:a16="http://schemas.microsoft.com/office/drawing/2014/main" id="{C0ADBE18-F287-4520-9D6D-83BEA7DEE954}"/>
                </a:ext>
              </a:extLst>
            </p:cNvPr>
            <p:cNvSpPr/>
            <p:nvPr/>
          </p:nvSpPr>
          <p:spPr>
            <a:xfrm>
              <a:off x="10937890" y="-1944374"/>
              <a:ext cx="2866292" cy="2866292"/>
            </a:xfrm>
            <a:prstGeom prst="ellipse">
              <a:avLst/>
            </a:prstGeom>
            <a:solidFill>
              <a:srgbClr val="00A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民</a:t>
              </a:r>
              <a:endParaRPr lang="en-US" altLang="zh-TW" sz="2400" b="1" dirty="0">
                <a:solidFill>
                  <a:srgbClr val="FFFF00"/>
                </a:solidFill>
                <a:latin typeface="微軟正黑體" panose="020B0604030504040204" pitchFamily="34" charset="-120"/>
                <a:ea typeface="微軟正黑體" panose="020B0604030504040204" pitchFamily="34" charset="-120"/>
              </a:endParaRPr>
            </a:p>
            <a:p>
              <a:pPr algn="ctr"/>
              <a:r>
                <a:rPr lang="zh-TW" altLang="en-US" sz="2400" b="1" dirty="0">
                  <a:solidFill>
                    <a:srgbClr val="FFFF00"/>
                  </a:solidFill>
                  <a:latin typeface="微軟正黑體" panose="020B0604030504040204" pitchFamily="34" charset="-120"/>
                  <a:ea typeface="微軟正黑體" panose="020B0604030504040204" pitchFamily="34" charset="-120"/>
                </a:rPr>
                <a:t>主</a:t>
              </a:r>
              <a:endParaRPr lang="zh-CN" altLang="en-US" sz="2400" b="1" dirty="0">
                <a:solidFill>
                  <a:srgbClr val="FFFF00"/>
                </a:solidFill>
                <a:latin typeface="微軟正黑體" panose="020B0604030504040204" pitchFamily="34" charset="-120"/>
                <a:ea typeface="微軟正黑體" panose="020B0604030504040204" pitchFamily="34" charset="-120"/>
              </a:endParaRPr>
            </a:p>
          </p:txBody>
        </p:sp>
        <p:sp>
          <p:nvSpPr>
            <p:cNvPr id="63" name="椭圆 8">
              <a:extLst>
                <a:ext uri="{FF2B5EF4-FFF2-40B4-BE49-F238E27FC236}">
                  <a16:creationId xmlns:a16="http://schemas.microsoft.com/office/drawing/2014/main" id="{6B077D6D-FE9C-4CD0-8904-04BE28DDE8AA}"/>
                </a:ext>
              </a:extLst>
            </p:cNvPr>
            <p:cNvSpPr/>
            <p:nvPr/>
          </p:nvSpPr>
          <p:spPr>
            <a:xfrm>
              <a:off x="10742373" y="-2140735"/>
              <a:ext cx="3259015" cy="3259015"/>
            </a:xfrm>
            <a:prstGeom prst="ellipse">
              <a:avLst/>
            </a:prstGeom>
            <a:noFill/>
            <a:ln>
              <a:solidFill>
                <a:srgbClr val="00AB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64" name="组合 6">
            <a:extLst>
              <a:ext uri="{FF2B5EF4-FFF2-40B4-BE49-F238E27FC236}">
                <a16:creationId xmlns:a16="http://schemas.microsoft.com/office/drawing/2014/main" id="{FCF59877-8475-4D4C-BD18-F069EAF780A3}"/>
              </a:ext>
            </a:extLst>
          </p:cNvPr>
          <p:cNvGrpSpPr/>
          <p:nvPr/>
        </p:nvGrpSpPr>
        <p:grpSpPr>
          <a:xfrm>
            <a:off x="1604828" y="4736201"/>
            <a:ext cx="785936" cy="717150"/>
            <a:chOff x="2639158" y="738554"/>
            <a:chExt cx="3259015" cy="3259015"/>
          </a:xfrm>
        </p:grpSpPr>
        <p:sp>
          <p:nvSpPr>
            <p:cNvPr id="65" name="椭圆 7">
              <a:extLst>
                <a:ext uri="{FF2B5EF4-FFF2-40B4-BE49-F238E27FC236}">
                  <a16:creationId xmlns:a16="http://schemas.microsoft.com/office/drawing/2014/main" id="{FE4396EE-CE85-4D42-A7B4-F1D4939096D1}"/>
                </a:ext>
              </a:extLst>
            </p:cNvPr>
            <p:cNvSpPr/>
            <p:nvPr/>
          </p:nvSpPr>
          <p:spPr>
            <a:xfrm>
              <a:off x="2868100" y="934914"/>
              <a:ext cx="2866293" cy="2866293"/>
            </a:xfrm>
            <a:prstGeom prst="ellipse">
              <a:avLst/>
            </a:prstGeom>
            <a:solidFill>
              <a:srgbClr val="00A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rgbClr val="FFFF00"/>
                  </a:solidFill>
                  <a:latin typeface="微軟正黑體" panose="020B0604030504040204" pitchFamily="34" charset="-120"/>
                  <a:ea typeface="微軟正黑體" panose="020B0604030504040204" pitchFamily="34" charset="-120"/>
                </a:rPr>
                <a:t>法治</a:t>
              </a:r>
              <a:endParaRPr lang="zh-CN" altLang="en-US" b="1" dirty="0">
                <a:solidFill>
                  <a:srgbClr val="FFFF00"/>
                </a:solidFill>
                <a:latin typeface="微軟正黑體" panose="020B0604030504040204" pitchFamily="34" charset="-120"/>
                <a:ea typeface="微軟正黑體" panose="020B0604030504040204" pitchFamily="34" charset="-120"/>
              </a:endParaRPr>
            </a:p>
          </p:txBody>
        </p:sp>
        <p:sp>
          <p:nvSpPr>
            <p:cNvPr id="66" name="椭圆 8">
              <a:extLst>
                <a:ext uri="{FF2B5EF4-FFF2-40B4-BE49-F238E27FC236}">
                  <a16:creationId xmlns:a16="http://schemas.microsoft.com/office/drawing/2014/main" id="{C3E6ACDA-A25F-4DEF-A8E1-A87BFCE837D4}"/>
                </a:ext>
              </a:extLst>
            </p:cNvPr>
            <p:cNvSpPr/>
            <p:nvPr/>
          </p:nvSpPr>
          <p:spPr>
            <a:xfrm>
              <a:off x="2639158" y="738554"/>
              <a:ext cx="3259015" cy="3259015"/>
            </a:xfrm>
            <a:prstGeom prst="ellipse">
              <a:avLst/>
            </a:prstGeom>
            <a:noFill/>
            <a:ln>
              <a:solidFill>
                <a:srgbClr val="00AB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3048833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6"/>
          <p:cNvGrpSpPr/>
          <p:nvPr/>
        </p:nvGrpSpPr>
        <p:grpSpPr>
          <a:xfrm>
            <a:off x="1597131" y="5535377"/>
            <a:ext cx="785936" cy="717150"/>
            <a:chOff x="2639158" y="738554"/>
            <a:chExt cx="3259015" cy="3259015"/>
          </a:xfrm>
        </p:grpSpPr>
        <p:sp>
          <p:nvSpPr>
            <p:cNvPr id="23" name="椭圆 7"/>
            <p:cNvSpPr/>
            <p:nvPr/>
          </p:nvSpPr>
          <p:spPr>
            <a:xfrm>
              <a:off x="2868100" y="934914"/>
              <a:ext cx="2866293" cy="2866293"/>
            </a:xfrm>
            <a:prstGeom prst="ellipse">
              <a:avLst/>
            </a:prstGeom>
            <a:solidFill>
              <a:srgbClr val="00A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rgbClr val="FFFF00"/>
                  </a:solidFill>
                  <a:latin typeface="微軟正黑體" panose="020B0604030504040204" pitchFamily="34" charset="-120"/>
                  <a:ea typeface="微軟正黑體" panose="020B0604030504040204" pitchFamily="34" charset="-120"/>
                </a:rPr>
                <a:t>務實</a:t>
              </a:r>
              <a:endParaRPr lang="zh-CN" altLang="en-US" b="1" dirty="0">
                <a:solidFill>
                  <a:srgbClr val="FFFF00"/>
                </a:solidFill>
                <a:latin typeface="微軟正黑體" panose="020B0604030504040204" pitchFamily="34" charset="-120"/>
                <a:ea typeface="微軟正黑體" panose="020B0604030504040204" pitchFamily="34" charset="-120"/>
              </a:endParaRPr>
            </a:p>
          </p:txBody>
        </p:sp>
        <p:sp>
          <p:nvSpPr>
            <p:cNvPr id="24" name="椭圆 8"/>
            <p:cNvSpPr/>
            <p:nvPr/>
          </p:nvSpPr>
          <p:spPr>
            <a:xfrm>
              <a:off x="2639158" y="738554"/>
              <a:ext cx="3259015" cy="3259015"/>
            </a:xfrm>
            <a:prstGeom prst="ellipse">
              <a:avLst/>
            </a:prstGeom>
            <a:noFill/>
            <a:ln>
              <a:solidFill>
                <a:srgbClr val="00AB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4" name="矩形 3"/>
          <p:cNvSpPr/>
          <p:nvPr/>
        </p:nvSpPr>
        <p:spPr>
          <a:xfrm>
            <a:off x="282028" y="1428699"/>
            <a:ext cx="3361135" cy="1064419"/>
          </a:xfrm>
          <a:prstGeom prst="rect">
            <a:avLst/>
          </a:prstGeom>
          <a:solidFill>
            <a:srgbClr val="00ABB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 name="文本框 4"/>
          <p:cNvSpPr txBox="1"/>
          <p:nvPr/>
        </p:nvSpPr>
        <p:spPr>
          <a:xfrm>
            <a:off x="108874" y="1470541"/>
            <a:ext cx="2476960" cy="611706"/>
          </a:xfrm>
          <a:prstGeom prst="rect">
            <a:avLst/>
          </a:prstGeom>
          <a:noFill/>
        </p:spPr>
        <p:txBody>
          <a:bodyPr wrap="none" rtlCol="0">
            <a:spAutoFit/>
          </a:bodyPr>
          <a:lstStyle/>
          <a:p>
            <a:r>
              <a:rPr lang="zh-TW" altLang="en-US" sz="3375" b="1" dirty="0">
                <a:solidFill>
                  <a:schemeClr val="bg1"/>
                </a:solidFill>
                <a:latin typeface="微软雅黑" panose="020B0503020204020204" pitchFamily="34" charset="-122"/>
                <a:ea typeface="微软雅黑" panose="020B0503020204020204" pitchFamily="34" charset="-122"/>
              </a:rPr>
              <a:t> 法律擂台賽</a:t>
            </a:r>
            <a:endParaRPr lang="zh-CN" altLang="en-US" sz="3525" dirty="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 name="文本框 5"/>
          <p:cNvSpPr txBox="1"/>
          <p:nvPr/>
        </p:nvSpPr>
        <p:spPr>
          <a:xfrm>
            <a:off x="2016195" y="2100703"/>
            <a:ext cx="1107996" cy="369332"/>
          </a:xfrm>
          <a:prstGeom prst="rect">
            <a:avLst/>
          </a:prstGeom>
          <a:noFill/>
        </p:spPr>
        <p:txBody>
          <a:bodyPr wrap="none" rtlCol="0">
            <a:spAutoFit/>
          </a:bodyPr>
          <a:lstStyle/>
          <a:p>
            <a:r>
              <a:rPr lang="zh-TW" altLang="en-US" b="1" dirty="0">
                <a:solidFill>
                  <a:schemeClr val="bg1"/>
                </a:solidFill>
                <a:latin typeface="微軟正黑體" panose="020B0604030504040204" pitchFamily="34" charset="-120"/>
                <a:ea typeface="微軟正黑體" panose="020B0604030504040204" pitchFamily="34" charset="-120"/>
                <a:cs typeface="Meiryo" panose="020B0604030504040204" pitchFamily="34" charset="-128"/>
              </a:rPr>
              <a:t>法治教育</a:t>
            </a:r>
            <a:endParaRPr lang="zh-CN" altLang="en-US" b="1" dirty="0">
              <a:solidFill>
                <a:schemeClr val="bg1"/>
              </a:solidFill>
              <a:latin typeface="微軟正黑體" panose="020B0604030504040204" pitchFamily="34" charset="-120"/>
              <a:ea typeface="微軟正黑體" panose="020B0604030504040204" pitchFamily="34" charset="-120"/>
              <a:cs typeface="Meiryo" panose="020B0604030504040204" pitchFamily="34" charset="-128"/>
            </a:endParaRPr>
          </a:p>
        </p:txBody>
      </p:sp>
      <p:sp>
        <p:nvSpPr>
          <p:cNvPr id="16" name="文本框 5"/>
          <p:cNvSpPr txBox="1"/>
          <p:nvPr/>
        </p:nvSpPr>
        <p:spPr>
          <a:xfrm>
            <a:off x="4858922" y="5579803"/>
            <a:ext cx="2695805" cy="923330"/>
          </a:xfrm>
          <a:prstGeom prst="rect">
            <a:avLst/>
          </a:prstGeom>
          <a:noFill/>
        </p:spPr>
        <p:txBody>
          <a:bodyPr wrap="square" rtlCol="0">
            <a:spAutoFit/>
          </a:bodyPr>
          <a:lstStyle/>
          <a:p>
            <a:r>
              <a:rPr lang="zh-TW" altLang="en-US" b="1" dirty="0">
                <a:solidFill>
                  <a:schemeClr val="accent2">
                    <a:lumMod val="50000"/>
                  </a:schemeClr>
                </a:solidFill>
                <a:latin typeface="微軟正黑體" panose="020B0604030504040204" pitchFamily="34" charset="-120"/>
                <a:ea typeface="微軟正黑體" panose="020B0604030504040204" pitchFamily="34" charset="-120"/>
                <a:cs typeface="Meiryo" panose="020B0604030504040204" pitchFamily="34" charset="-128"/>
              </a:rPr>
              <a:t>落實崇法知法</a:t>
            </a:r>
            <a:endParaRPr lang="en-US" altLang="zh-TW" b="1" dirty="0">
              <a:solidFill>
                <a:schemeClr val="accent2">
                  <a:lumMod val="50000"/>
                </a:schemeClr>
              </a:solidFill>
              <a:latin typeface="微軟正黑體" panose="020B0604030504040204" pitchFamily="34" charset="-120"/>
              <a:ea typeface="微軟正黑體" panose="020B0604030504040204" pitchFamily="34" charset="-120"/>
              <a:cs typeface="Meiryo" panose="020B0604030504040204" pitchFamily="34" charset="-128"/>
            </a:endParaRPr>
          </a:p>
          <a:p>
            <a:r>
              <a:rPr lang="zh-TW" altLang="en-US" b="1" dirty="0">
                <a:solidFill>
                  <a:schemeClr val="accent2">
                    <a:lumMod val="50000"/>
                  </a:schemeClr>
                </a:solidFill>
                <a:latin typeface="微軟正黑體" panose="020B0604030504040204" pitchFamily="34" charset="-120"/>
                <a:ea typeface="微軟正黑體" panose="020B0604030504040204" pitchFamily="34" charset="-120"/>
                <a:cs typeface="Meiryo" panose="020B0604030504040204" pitchFamily="34" charset="-128"/>
              </a:rPr>
              <a:t>法治生活</a:t>
            </a:r>
            <a:r>
              <a:rPr lang="en-US" altLang="zh-TW" b="1" dirty="0">
                <a:solidFill>
                  <a:schemeClr val="accent2">
                    <a:lumMod val="50000"/>
                  </a:schemeClr>
                </a:solidFill>
                <a:latin typeface="微軟正黑體" panose="020B0604030504040204" pitchFamily="34" charset="-120"/>
                <a:ea typeface="微軟正黑體" panose="020B0604030504040204" pitchFamily="34" charset="-120"/>
                <a:cs typeface="Meiryo" panose="020B0604030504040204" pitchFamily="34" charset="-128"/>
              </a:rPr>
              <a:t>……</a:t>
            </a:r>
          </a:p>
          <a:p>
            <a:endParaRPr lang="zh-CN" altLang="en-US" b="1" dirty="0">
              <a:solidFill>
                <a:schemeClr val="accent2">
                  <a:lumMod val="50000"/>
                </a:schemeClr>
              </a:solidFill>
              <a:latin typeface="微軟正黑體" panose="020B0604030504040204" pitchFamily="34" charset="-120"/>
              <a:ea typeface="微軟正黑體" panose="020B0604030504040204" pitchFamily="34" charset="-120"/>
              <a:cs typeface="Meiryo" panose="020B0604030504040204" pitchFamily="34" charset="-128"/>
            </a:endParaRPr>
          </a:p>
        </p:txBody>
      </p:sp>
      <p:sp>
        <p:nvSpPr>
          <p:cNvPr id="10" name="矩形 9"/>
          <p:cNvSpPr/>
          <p:nvPr/>
        </p:nvSpPr>
        <p:spPr>
          <a:xfrm>
            <a:off x="168208" y="3427826"/>
            <a:ext cx="423840" cy="2446824"/>
          </a:xfrm>
          <a:prstGeom prst="rect">
            <a:avLst/>
          </a:prstGeom>
        </p:spPr>
        <p:txBody>
          <a:bodyPr wrap="square">
            <a:spAutoFit/>
          </a:bodyPr>
          <a:lstStyle/>
          <a:p>
            <a:r>
              <a:rPr lang="zh-TW" altLang="en-US" sz="1500" b="1" dirty="0">
                <a:solidFill>
                  <a:schemeClr val="tx2">
                    <a:lumMod val="60000"/>
                    <a:lumOff val="40000"/>
                  </a:schemeClr>
                </a:solidFill>
                <a:latin typeface="微軟正黑體" panose="020B0604030504040204" pitchFamily="34" charset="-120"/>
                <a:ea typeface="微軟正黑體" panose="020B0604030504040204" pitchFamily="34" charset="-120"/>
              </a:rPr>
              <a:t>落實</a:t>
            </a:r>
            <a:endParaRPr lang="en-US" altLang="zh-TW" sz="1500" b="1" dirty="0">
              <a:solidFill>
                <a:schemeClr val="tx2">
                  <a:lumMod val="60000"/>
                  <a:lumOff val="40000"/>
                </a:schemeClr>
              </a:solidFill>
              <a:latin typeface="微軟正黑體" panose="020B0604030504040204" pitchFamily="34" charset="-120"/>
              <a:ea typeface="微軟正黑體" panose="020B0604030504040204" pitchFamily="34" charset="-120"/>
            </a:endParaRPr>
          </a:p>
          <a:p>
            <a:r>
              <a:rPr lang="zh-TW" altLang="en-US" sz="1500" b="1" dirty="0">
                <a:solidFill>
                  <a:schemeClr val="tx2">
                    <a:lumMod val="60000"/>
                    <a:lumOff val="40000"/>
                  </a:schemeClr>
                </a:solidFill>
                <a:latin typeface="微軟正黑體" panose="020B0604030504040204" pitchFamily="34" charset="-120"/>
                <a:ea typeface="微軟正黑體" panose="020B0604030504040204" pitchFamily="34" charset="-120"/>
              </a:rPr>
              <a:t>民主</a:t>
            </a:r>
            <a:endParaRPr lang="en-US" altLang="zh-TW" sz="1500" b="1" dirty="0">
              <a:solidFill>
                <a:schemeClr val="tx2">
                  <a:lumMod val="60000"/>
                  <a:lumOff val="40000"/>
                </a:schemeClr>
              </a:solidFill>
              <a:latin typeface="微軟正黑體" panose="020B0604030504040204" pitchFamily="34" charset="-120"/>
              <a:ea typeface="微軟正黑體" panose="020B0604030504040204" pitchFamily="34" charset="-120"/>
            </a:endParaRPr>
          </a:p>
          <a:p>
            <a:r>
              <a:rPr lang="zh-TW" altLang="en-US" sz="1500" b="1" dirty="0">
                <a:solidFill>
                  <a:schemeClr val="tx2">
                    <a:lumMod val="60000"/>
                    <a:lumOff val="40000"/>
                  </a:schemeClr>
                </a:solidFill>
                <a:latin typeface="微軟正黑體" panose="020B0604030504040204" pitchFamily="34" charset="-120"/>
                <a:ea typeface="微軟正黑體" panose="020B0604030504040204" pitchFamily="34" charset="-120"/>
              </a:rPr>
              <a:t>法治精神</a:t>
            </a:r>
            <a:endParaRPr lang="en-US" altLang="zh-TW" sz="1500" b="1" dirty="0">
              <a:solidFill>
                <a:schemeClr val="tx2">
                  <a:lumMod val="60000"/>
                  <a:lumOff val="40000"/>
                </a:schemeClr>
              </a:solidFill>
              <a:latin typeface="微軟正黑體" panose="020B0604030504040204" pitchFamily="34" charset="-120"/>
              <a:ea typeface="微軟正黑體" panose="020B0604030504040204" pitchFamily="34" charset="-120"/>
            </a:endParaRPr>
          </a:p>
          <a:p>
            <a:endParaRPr lang="en-US" altLang="zh-TW" b="1" dirty="0">
              <a:solidFill>
                <a:schemeClr val="tx2">
                  <a:lumMod val="60000"/>
                  <a:lumOff val="40000"/>
                </a:schemeClr>
              </a:solidFill>
              <a:latin typeface="微軟正黑體" panose="020B0604030504040204" pitchFamily="34" charset="-120"/>
              <a:ea typeface="微軟正黑體" panose="020B0604030504040204" pitchFamily="34" charset="-120"/>
            </a:endParaRPr>
          </a:p>
          <a:p>
            <a:endParaRPr lang="en-US" altLang="zh-TW" sz="1500" b="1"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21" name="矩形 20"/>
          <p:cNvSpPr/>
          <p:nvPr/>
        </p:nvSpPr>
        <p:spPr>
          <a:xfrm>
            <a:off x="4957863" y="6052740"/>
            <a:ext cx="3429000" cy="300082"/>
          </a:xfrm>
          <a:prstGeom prst="rect">
            <a:avLst/>
          </a:prstGeom>
        </p:spPr>
        <p:txBody>
          <a:bodyPr>
            <a:spAutoFit/>
          </a:bodyPr>
          <a:lstStyle/>
          <a:p>
            <a:endParaRPr lang="zh-TW" altLang="en-US" sz="1350" b="1" dirty="0">
              <a:solidFill>
                <a:schemeClr val="accent3">
                  <a:lumMod val="75000"/>
                </a:schemeClr>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3724" y="4564102"/>
            <a:ext cx="918583" cy="688937"/>
          </a:xfrm>
          <a:prstGeom prst="rect">
            <a:avLst/>
          </a:prstGeom>
        </p:spPr>
      </p:pic>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048" y="3799882"/>
            <a:ext cx="1928816" cy="1446611"/>
          </a:xfrm>
          <a:prstGeom prst="rect">
            <a:avLst/>
          </a:prstGeom>
        </p:spPr>
      </p:pic>
      <p:pic>
        <p:nvPicPr>
          <p:cNvPr id="9" name="圖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2518" y="3812411"/>
            <a:ext cx="920993" cy="690744"/>
          </a:xfrm>
          <a:prstGeom prst="rect">
            <a:avLst/>
          </a:prstGeom>
        </p:spPr>
      </p:pic>
      <p:pic>
        <p:nvPicPr>
          <p:cNvPr id="14" name="圖片 13"/>
          <p:cNvPicPr>
            <a:picLocks noChangeAspect="1"/>
          </p:cNvPicPr>
          <p:nvPr/>
        </p:nvPicPr>
        <p:blipFill rotWithShape="1">
          <a:blip r:embed="rId6" cstate="print">
            <a:extLst>
              <a:ext uri="{28A0092B-C50C-407E-A947-70E740481C1C}">
                <a14:useLocalDpi xmlns:a14="http://schemas.microsoft.com/office/drawing/2010/main" val="0"/>
              </a:ext>
            </a:extLst>
          </a:blip>
          <a:srcRect t="23787" r="15908" b="45333"/>
          <a:stretch/>
        </p:blipFill>
        <p:spPr>
          <a:xfrm>
            <a:off x="592048" y="2940634"/>
            <a:ext cx="2891463" cy="796345"/>
          </a:xfrm>
          <a:prstGeom prst="rect">
            <a:avLst/>
          </a:prstGeom>
        </p:spPr>
      </p:pic>
      <p:sp>
        <p:nvSpPr>
          <p:cNvPr id="17" name="椭圆 8"/>
          <p:cNvSpPr/>
          <p:nvPr/>
        </p:nvSpPr>
        <p:spPr>
          <a:xfrm>
            <a:off x="339456" y="5415933"/>
            <a:ext cx="930380" cy="956038"/>
          </a:xfrm>
          <a:prstGeom prst="ellipse">
            <a:avLst/>
          </a:prstGeom>
          <a:noFill/>
          <a:ln>
            <a:solidFill>
              <a:srgbClr val="00AB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8" name="椭圆 7"/>
          <p:cNvSpPr/>
          <p:nvPr/>
        </p:nvSpPr>
        <p:spPr>
          <a:xfrm>
            <a:off x="383902" y="5473536"/>
            <a:ext cx="818266" cy="840832"/>
          </a:xfrm>
          <a:prstGeom prst="ellipse">
            <a:avLst/>
          </a:prstGeom>
          <a:solidFill>
            <a:srgbClr val="00A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崇法</a:t>
            </a:r>
            <a:endParaRPr lang="en-US" altLang="zh-TW" sz="2400" b="1" dirty="0">
              <a:solidFill>
                <a:srgbClr val="FFFF00"/>
              </a:solidFill>
              <a:latin typeface="微軟正黑體" panose="020B0604030504040204" pitchFamily="34" charset="-120"/>
              <a:ea typeface="微軟正黑體" panose="020B0604030504040204" pitchFamily="34" charset="-120"/>
            </a:endParaRPr>
          </a:p>
        </p:txBody>
      </p:sp>
      <p:sp>
        <p:nvSpPr>
          <p:cNvPr id="19" name="椭圆 7"/>
          <p:cNvSpPr/>
          <p:nvPr/>
        </p:nvSpPr>
        <p:spPr>
          <a:xfrm>
            <a:off x="1644485" y="5579803"/>
            <a:ext cx="691228" cy="630731"/>
          </a:xfrm>
          <a:prstGeom prst="ellipse">
            <a:avLst/>
          </a:prstGeom>
          <a:solidFill>
            <a:srgbClr val="00A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rgbClr val="FFFF00"/>
                </a:solidFill>
                <a:latin typeface="微軟正黑體" panose="020B0604030504040204" pitchFamily="34" charset="-120"/>
                <a:ea typeface="微軟正黑體" panose="020B0604030504040204" pitchFamily="34" charset="-120"/>
              </a:rPr>
              <a:t>法治</a:t>
            </a:r>
            <a:endParaRPr lang="zh-CN" altLang="en-US" b="1" dirty="0">
              <a:solidFill>
                <a:srgbClr val="FFFF00"/>
              </a:solidFill>
              <a:latin typeface="微軟正黑體" panose="020B0604030504040204" pitchFamily="34" charset="-120"/>
              <a:ea typeface="微軟正黑體" panose="020B0604030504040204" pitchFamily="34" charset="-120"/>
            </a:endParaRPr>
          </a:p>
        </p:txBody>
      </p:sp>
      <p:sp>
        <p:nvSpPr>
          <p:cNvPr id="25" name="椭圆 7"/>
          <p:cNvSpPr/>
          <p:nvPr/>
        </p:nvSpPr>
        <p:spPr>
          <a:xfrm>
            <a:off x="2763220" y="5683246"/>
            <a:ext cx="571981" cy="527069"/>
          </a:xfrm>
          <a:prstGeom prst="ellipse">
            <a:avLst/>
          </a:prstGeom>
          <a:solidFill>
            <a:srgbClr val="00A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rgbClr val="FFFF00"/>
                </a:solidFill>
                <a:latin typeface="微軟正黑體" panose="020B0604030504040204" pitchFamily="34" charset="-120"/>
                <a:ea typeface="微軟正黑體" panose="020B0604030504040204" pitchFamily="34" charset="-120"/>
              </a:rPr>
              <a:t>教育</a:t>
            </a:r>
            <a:endParaRPr lang="zh-CN" altLang="en-US" b="1" dirty="0">
              <a:solidFill>
                <a:srgbClr val="FFFF00"/>
              </a:solidFill>
              <a:latin typeface="微軟正黑體" panose="020B0604030504040204" pitchFamily="34" charset="-120"/>
              <a:ea typeface="微軟正黑體" panose="020B0604030504040204" pitchFamily="34" charset="-120"/>
            </a:endParaRPr>
          </a:p>
        </p:txBody>
      </p:sp>
      <p:sp>
        <p:nvSpPr>
          <p:cNvPr id="26" name="椭圆 8"/>
          <p:cNvSpPr/>
          <p:nvPr/>
        </p:nvSpPr>
        <p:spPr>
          <a:xfrm>
            <a:off x="2711400" y="5639069"/>
            <a:ext cx="650350" cy="599285"/>
          </a:xfrm>
          <a:prstGeom prst="ellipse">
            <a:avLst/>
          </a:prstGeom>
          <a:noFill/>
          <a:ln>
            <a:solidFill>
              <a:srgbClr val="00AB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29" name="直接连接符 6">
            <a:extLst>
              <a:ext uri="{FF2B5EF4-FFF2-40B4-BE49-F238E27FC236}">
                <a16:creationId xmlns:a16="http://schemas.microsoft.com/office/drawing/2014/main" id="{81513910-2CCA-4EB3-83F2-31EAE31ECF83}"/>
              </a:ext>
            </a:extLst>
          </p:cNvPr>
          <p:cNvCxnSpPr/>
          <p:nvPr/>
        </p:nvCxnSpPr>
        <p:spPr>
          <a:xfrm>
            <a:off x="1590983" y="2082247"/>
            <a:ext cx="15332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群組 27">
            <a:extLst>
              <a:ext uri="{FF2B5EF4-FFF2-40B4-BE49-F238E27FC236}">
                <a16:creationId xmlns:a16="http://schemas.microsoft.com/office/drawing/2014/main" id="{34942E11-F0F8-436E-9E41-2D863D70B5AF}"/>
              </a:ext>
            </a:extLst>
          </p:cNvPr>
          <p:cNvGrpSpPr/>
          <p:nvPr/>
        </p:nvGrpSpPr>
        <p:grpSpPr>
          <a:xfrm>
            <a:off x="203036" y="119849"/>
            <a:ext cx="4605068" cy="590550"/>
            <a:chOff x="4469082" y="81755"/>
            <a:chExt cx="4605068" cy="590550"/>
          </a:xfrm>
        </p:grpSpPr>
        <p:grpSp>
          <p:nvGrpSpPr>
            <p:cNvPr id="30" name="群組 29">
              <a:extLst>
                <a:ext uri="{FF2B5EF4-FFF2-40B4-BE49-F238E27FC236}">
                  <a16:creationId xmlns:a16="http://schemas.microsoft.com/office/drawing/2014/main" id="{5F78F2C3-0784-4D8F-9E76-CFAAFD3D2BE3}"/>
                </a:ext>
              </a:extLst>
            </p:cNvPr>
            <p:cNvGrpSpPr/>
            <p:nvPr/>
          </p:nvGrpSpPr>
          <p:grpSpPr>
            <a:xfrm>
              <a:off x="4469082" y="81755"/>
              <a:ext cx="4605068" cy="590550"/>
              <a:chOff x="1865582" y="377030"/>
              <a:chExt cx="4605068" cy="590550"/>
            </a:xfrm>
          </p:grpSpPr>
          <p:sp>
            <p:nvSpPr>
              <p:cNvPr id="35" name="箭號: ＞形 34">
                <a:extLst>
                  <a:ext uri="{FF2B5EF4-FFF2-40B4-BE49-F238E27FC236}">
                    <a16:creationId xmlns:a16="http://schemas.microsoft.com/office/drawing/2014/main" id="{BAD76558-976E-4950-A11B-9EEA5614BA25}"/>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36" name="箭號: ＞形 35">
                <a:extLst>
                  <a:ext uri="{FF2B5EF4-FFF2-40B4-BE49-F238E27FC236}">
                    <a16:creationId xmlns:a16="http://schemas.microsoft.com/office/drawing/2014/main" id="{2FCEDA46-1EB0-4CAD-993F-5D2B60D4EA9A}"/>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7" name="箭號: ＞形 36">
                <a:extLst>
                  <a:ext uri="{FF2B5EF4-FFF2-40B4-BE49-F238E27FC236}">
                    <a16:creationId xmlns:a16="http://schemas.microsoft.com/office/drawing/2014/main" id="{58805B4A-70A0-4AEF-B6F2-350692679991}"/>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8" name="箭號: ＞形 37">
                <a:extLst>
                  <a:ext uri="{FF2B5EF4-FFF2-40B4-BE49-F238E27FC236}">
                    <a16:creationId xmlns:a16="http://schemas.microsoft.com/office/drawing/2014/main" id="{F65731DE-2E70-44AD-8748-8D6A822DBB1F}"/>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31" name="文字方塊 30">
              <a:extLst>
                <a:ext uri="{FF2B5EF4-FFF2-40B4-BE49-F238E27FC236}">
                  <a16:creationId xmlns:a16="http://schemas.microsoft.com/office/drawing/2014/main" id="{06351C78-41B4-4533-82F2-B96BD1BA32E0}"/>
                </a:ext>
              </a:extLst>
            </p:cNvPr>
            <p:cNvSpPr txBox="1"/>
            <p:nvPr/>
          </p:nvSpPr>
          <p:spPr>
            <a:xfrm>
              <a:off x="4737100" y="192364"/>
              <a:ext cx="876300" cy="369332"/>
            </a:xfrm>
            <a:prstGeom prst="rect">
              <a:avLst/>
            </a:prstGeom>
            <a:noFill/>
          </p:spPr>
          <p:txBody>
            <a:bodyPr wrap="square" rtlCol="0">
              <a:spAutoFit/>
            </a:bodyPr>
            <a:lstStyle/>
            <a:p>
              <a:r>
                <a:rPr lang="zh-TW" altLang="en-US" dirty="0">
                  <a:ln w="6600">
                    <a:solidFill>
                      <a:schemeClr val="bg2">
                        <a:lumMod val="25000"/>
                      </a:schemeClr>
                    </a:solidFill>
                    <a:prstDash val="solid"/>
                  </a:ln>
                  <a:latin typeface="標楷體" panose="03000509000000000000" pitchFamily="65" charset="-120"/>
                  <a:ea typeface="標楷體" panose="03000509000000000000" pitchFamily="65" charset="-120"/>
                </a:rPr>
                <a:t>教務處</a:t>
              </a:r>
            </a:p>
          </p:txBody>
        </p:sp>
        <p:sp>
          <p:nvSpPr>
            <p:cNvPr id="32" name="文字方塊 31">
              <a:extLst>
                <a:ext uri="{FF2B5EF4-FFF2-40B4-BE49-F238E27FC236}">
                  <a16:creationId xmlns:a16="http://schemas.microsoft.com/office/drawing/2014/main" id="{8A122BD9-0E99-4C84-93F5-E1C66094927B}"/>
                </a:ext>
              </a:extLst>
            </p:cNvPr>
            <p:cNvSpPr txBox="1"/>
            <p:nvPr/>
          </p:nvSpPr>
          <p:spPr>
            <a:xfrm>
              <a:off x="5803900" y="183630"/>
              <a:ext cx="876300" cy="369332"/>
            </a:xfrm>
            <a:prstGeom prst="rect">
              <a:avLst/>
            </a:prstGeom>
            <a:noFill/>
          </p:spPr>
          <p:txBody>
            <a:bodyPr wrap="square" rtlCol="0">
              <a:spAutoFit/>
            </a:bodyPr>
            <a:lstStyle/>
            <a:p>
              <a:r>
                <a:rPr lang="zh-TW" altLang="en-US" b="1" u="sng" dirty="0">
                  <a:solidFill>
                    <a:schemeClr val="tx2"/>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學務處</a:t>
              </a:r>
            </a:p>
          </p:txBody>
        </p:sp>
        <p:sp>
          <p:nvSpPr>
            <p:cNvPr id="33" name="文字方塊 32">
              <a:extLst>
                <a:ext uri="{FF2B5EF4-FFF2-40B4-BE49-F238E27FC236}">
                  <a16:creationId xmlns:a16="http://schemas.microsoft.com/office/drawing/2014/main" id="{411FA493-AA83-4DDE-8551-709319DE6DCF}"/>
                </a:ext>
              </a:extLst>
            </p:cNvPr>
            <p:cNvSpPr txBox="1"/>
            <p:nvPr/>
          </p:nvSpPr>
          <p:spPr>
            <a:xfrm>
              <a:off x="689478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總務處</a:t>
              </a:r>
            </a:p>
          </p:txBody>
        </p:sp>
        <p:sp>
          <p:nvSpPr>
            <p:cNvPr id="34" name="文字方塊 33">
              <a:extLst>
                <a:ext uri="{FF2B5EF4-FFF2-40B4-BE49-F238E27FC236}">
                  <a16:creationId xmlns:a16="http://schemas.microsoft.com/office/drawing/2014/main" id="{07638284-61FD-4669-B2CE-6416540FE3BF}"/>
                </a:ext>
              </a:extLst>
            </p:cNvPr>
            <p:cNvSpPr txBox="1"/>
            <p:nvPr/>
          </p:nvSpPr>
          <p:spPr>
            <a:xfrm>
              <a:off x="7948103" y="183630"/>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輔導室</a:t>
              </a:r>
            </a:p>
          </p:txBody>
        </p:sp>
      </p:grpSp>
      <p:grpSp>
        <p:nvGrpSpPr>
          <p:cNvPr id="41" name="群組 40">
            <a:extLst>
              <a:ext uri="{FF2B5EF4-FFF2-40B4-BE49-F238E27FC236}">
                <a16:creationId xmlns:a16="http://schemas.microsoft.com/office/drawing/2014/main" id="{C235B93D-B871-4AFB-8C49-8F2936A24CDB}"/>
              </a:ext>
            </a:extLst>
          </p:cNvPr>
          <p:cNvGrpSpPr/>
          <p:nvPr/>
        </p:nvGrpSpPr>
        <p:grpSpPr>
          <a:xfrm>
            <a:off x="203036" y="119849"/>
            <a:ext cx="4605068" cy="590550"/>
            <a:chOff x="4469082" y="81755"/>
            <a:chExt cx="4605068" cy="590550"/>
          </a:xfrm>
        </p:grpSpPr>
        <p:grpSp>
          <p:nvGrpSpPr>
            <p:cNvPr id="42" name="群組 41">
              <a:extLst>
                <a:ext uri="{FF2B5EF4-FFF2-40B4-BE49-F238E27FC236}">
                  <a16:creationId xmlns:a16="http://schemas.microsoft.com/office/drawing/2014/main" id="{ADA51F2D-7F3C-4BBE-868E-255DC8E7756C}"/>
                </a:ext>
              </a:extLst>
            </p:cNvPr>
            <p:cNvGrpSpPr/>
            <p:nvPr/>
          </p:nvGrpSpPr>
          <p:grpSpPr>
            <a:xfrm>
              <a:off x="4469082" y="81755"/>
              <a:ext cx="4605068" cy="590550"/>
              <a:chOff x="1865582" y="377030"/>
              <a:chExt cx="4605068" cy="590550"/>
            </a:xfrm>
          </p:grpSpPr>
          <p:sp>
            <p:nvSpPr>
              <p:cNvPr id="47" name="箭號: ＞形 46">
                <a:extLst>
                  <a:ext uri="{FF2B5EF4-FFF2-40B4-BE49-F238E27FC236}">
                    <a16:creationId xmlns:a16="http://schemas.microsoft.com/office/drawing/2014/main" id="{B11B2D61-FCA6-4BA2-94C4-030154E4DF21}"/>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48" name="箭號: ＞形 47">
                <a:extLst>
                  <a:ext uri="{FF2B5EF4-FFF2-40B4-BE49-F238E27FC236}">
                    <a16:creationId xmlns:a16="http://schemas.microsoft.com/office/drawing/2014/main" id="{67697B99-7668-4551-A0EB-80ACF262E17B}"/>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9" name="箭號: ＞形 48">
                <a:extLst>
                  <a:ext uri="{FF2B5EF4-FFF2-40B4-BE49-F238E27FC236}">
                    <a16:creationId xmlns:a16="http://schemas.microsoft.com/office/drawing/2014/main" id="{B39C21A8-76AF-4B65-87ED-71F1C4AC6E99}"/>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50" name="箭號: ＞形 49">
                <a:extLst>
                  <a:ext uri="{FF2B5EF4-FFF2-40B4-BE49-F238E27FC236}">
                    <a16:creationId xmlns:a16="http://schemas.microsoft.com/office/drawing/2014/main" id="{B19AEC5E-AFD0-45B5-AA72-4CDB9E064C71}"/>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43" name="文字方塊 42">
              <a:extLst>
                <a:ext uri="{FF2B5EF4-FFF2-40B4-BE49-F238E27FC236}">
                  <a16:creationId xmlns:a16="http://schemas.microsoft.com/office/drawing/2014/main" id="{FBD56A24-5DB0-453E-8084-0C596CF30989}"/>
                </a:ext>
              </a:extLst>
            </p:cNvPr>
            <p:cNvSpPr txBox="1"/>
            <p:nvPr/>
          </p:nvSpPr>
          <p:spPr>
            <a:xfrm>
              <a:off x="4737100" y="192364"/>
              <a:ext cx="876300" cy="369332"/>
            </a:xfrm>
            <a:prstGeom prst="rect">
              <a:avLst/>
            </a:prstGeom>
            <a:noFill/>
          </p:spPr>
          <p:txBody>
            <a:bodyPr wrap="square" rtlCol="0">
              <a:spAutoFit/>
            </a:bodyPr>
            <a:lstStyle/>
            <a:p>
              <a:r>
                <a:rPr lang="zh-TW" altLang="en-US" dirty="0">
                  <a:ln w="6600">
                    <a:solidFill>
                      <a:schemeClr val="bg2">
                        <a:lumMod val="25000"/>
                      </a:schemeClr>
                    </a:solidFill>
                    <a:prstDash val="solid"/>
                  </a:ln>
                  <a:latin typeface="標楷體" panose="03000509000000000000" pitchFamily="65" charset="-120"/>
                  <a:ea typeface="標楷體" panose="03000509000000000000" pitchFamily="65" charset="-120"/>
                </a:rPr>
                <a:t>教務處</a:t>
              </a:r>
            </a:p>
          </p:txBody>
        </p:sp>
        <p:sp>
          <p:nvSpPr>
            <p:cNvPr id="44" name="文字方塊 43">
              <a:extLst>
                <a:ext uri="{FF2B5EF4-FFF2-40B4-BE49-F238E27FC236}">
                  <a16:creationId xmlns:a16="http://schemas.microsoft.com/office/drawing/2014/main" id="{F46D54D6-4024-4644-A94B-1FA893C3DB3E}"/>
                </a:ext>
              </a:extLst>
            </p:cNvPr>
            <p:cNvSpPr txBox="1"/>
            <p:nvPr/>
          </p:nvSpPr>
          <p:spPr>
            <a:xfrm>
              <a:off x="5803900" y="183630"/>
              <a:ext cx="876300" cy="369332"/>
            </a:xfrm>
            <a:prstGeom prst="rect">
              <a:avLst/>
            </a:prstGeom>
            <a:noFill/>
          </p:spPr>
          <p:txBody>
            <a:bodyPr wrap="square" rtlCol="0">
              <a:spAutoFit/>
            </a:bodyPr>
            <a:lstStyle/>
            <a:p>
              <a:r>
                <a:rPr lang="zh-TW" altLang="en-US" b="1" u="sng" dirty="0">
                  <a:solidFill>
                    <a:schemeClr val="tx2"/>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學務處</a:t>
              </a:r>
            </a:p>
          </p:txBody>
        </p:sp>
        <p:sp>
          <p:nvSpPr>
            <p:cNvPr id="45" name="文字方塊 44">
              <a:extLst>
                <a:ext uri="{FF2B5EF4-FFF2-40B4-BE49-F238E27FC236}">
                  <a16:creationId xmlns:a16="http://schemas.microsoft.com/office/drawing/2014/main" id="{4862483F-CAF9-4F52-B79B-886D25F0074F}"/>
                </a:ext>
              </a:extLst>
            </p:cNvPr>
            <p:cNvSpPr txBox="1"/>
            <p:nvPr/>
          </p:nvSpPr>
          <p:spPr>
            <a:xfrm>
              <a:off x="689478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總務處</a:t>
              </a:r>
            </a:p>
          </p:txBody>
        </p:sp>
        <p:sp>
          <p:nvSpPr>
            <p:cNvPr id="46" name="文字方塊 45">
              <a:extLst>
                <a:ext uri="{FF2B5EF4-FFF2-40B4-BE49-F238E27FC236}">
                  <a16:creationId xmlns:a16="http://schemas.microsoft.com/office/drawing/2014/main" id="{37351475-DB3C-49FA-9457-7757BC136C3B}"/>
                </a:ext>
              </a:extLst>
            </p:cNvPr>
            <p:cNvSpPr txBox="1"/>
            <p:nvPr/>
          </p:nvSpPr>
          <p:spPr>
            <a:xfrm>
              <a:off x="7948103" y="183630"/>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輔導室</a:t>
              </a:r>
            </a:p>
          </p:txBody>
        </p:sp>
      </p:grpSp>
      <p:cxnSp>
        <p:nvCxnSpPr>
          <p:cNvPr id="51" name="接點: 肘形 50">
            <a:extLst>
              <a:ext uri="{FF2B5EF4-FFF2-40B4-BE49-F238E27FC236}">
                <a16:creationId xmlns:a16="http://schemas.microsoft.com/office/drawing/2014/main" id="{4631017F-D18D-4C1C-84C6-4D8BC4111FA7}"/>
              </a:ext>
            </a:extLst>
          </p:cNvPr>
          <p:cNvCxnSpPr>
            <a:cxnSpLocks/>
          </p:cNvCxnSpPr>
          <p:nvPr/>
        </p:nvCxnSpPr>
        <p:spPr>
          <a:xfrm rot="16200000" flipH="1">
            <a:off x="1624906" y="783297"/>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2" name="矩形: 圓角 51">
            <a:extLst>
              <a:ext uri="{FF2B5EF4-FFF2-40B4-BE49-F238E27FC236}">
                <a16:creationId xmlns:a16="http://schemas.microsoft.com/office/drawing/2014/main" id="{275EF26C-B938-4450-93CC-07B0BF30119B}"/>
              </a:ext>
            </a:extLst>
          </p:cNvPr>
          <p:cNvSpPr/>
          <p:nvPr/>
        </p:nvSpPr>
        <p:spPr>
          <a:xfrm>
            <a:off x="1917404" y="728925"/>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活動組</a:t>
            </a:r>
          </a:p>
        </p:txBody>
      </p:sp>
      <p:sp>
        <p:nvSpPr>
          <p:cNvPr id="53" name="矩形 52">
            <a:extLst>
              <a:ext uri="{FF2B5EF4-FFF2-40B4-BE49-F238E27FC236}">
                <a16:creationId xmlns:a16="http://schemas.microsoft.com/office/drawing/2014/main" id="{922D6C2E-F753-47DE-9CCA-FFCF9615AED2}"/>
              </a:ext>
            </a:extLst>
          </p:cNvPr>
          <p:cNvSpPr/>
          <p:nvPr/>
        </p:nvSpPr>
        <p:spPr>
          <a:xfrm>
            <a:off x="3909437" y="2617587"/>
            <a:ext cx="4906478" cy="2614005"/>
          </a:xfrm>
          <a:prstGeom prst="rect">
            <a:avLst/>
          </a:prstGeom>
          <a:solidFill>
            <a:schemeClr val="bg1"/>
          </a:solidFill>
          <a:ln w="127000">
            <a:solidFill>
              <a:srgbClr val="00AB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Rectangle 96"/>
          <p:cNvSpPr/>
          <p:nvPr/>
        </p:nvSpPr>
        <p:spPr>
          <a:xfrm>
            <a:off x="4167129" y="3035834"/>
            <a:ext cx="4079390" cy="1815882"/>
          </a:xfrm>
          <a:prstGeom prst="rect">
            <a:avLst/>
          </a:prstGeom>
        </p:spPr>
        <p:txBody>
          <a:bodyPr wrap="square">
            <a:spAutoFit/>
          </a:bodyPr>
          <a:lstStyle/>
          <a:p>
            <a:r>
              <a:rPr lang="zh-TW" altLang="en-US" sz="2800" b="1" dirty="0">
                <a:latin typeface="微軟正黑體" panose="020B0604030504040204" pitchFamily="34" charset="-120"/>
                <a:ea typeface="微軟正黑體" panose="020B0604030504040204" pitchFamily="34" charset="-120"/>
              </a:rPr>
              <a:t>對象：</a:t>
            </a:r>
            <a:r>
              <a:rPr lang="en-US" altLang="zh-TW" sz="2800" b="1" dirty="0">
                <a:latin typeface="微軟正黑體" panose="020B0604030504040204" pitchFamily="34" charset="-120"/>
                <a:ea typeface="微軟正黑體" panose="020B0604030504040204" pitchFamily="34" charset="-120"/>
              </a:rPr>
              <a:t>6</a:t>
            </a:r>
            <a:r>
              <a:rPr lang="zh-TW" altLang="en-US" sz="2800" b="1" dirty="0">
                <a:latin typeface="微軟正黑體" panose="020B0604030504040204" pitchFamily="34" charset="-120"/>
                <a:ea typeface="微軟正黑體" panose="020B0604030504040204" pitchFamily="34" charset="-120"/>
              </a:rPr>
              <a:t>年級</a:t>
            </a:r>
            <a:endParaRPr lang="en-US" altLang="zh-TW" sz="2800" b="1" dirty="0">
              <a:latin typeface="微軟正黑體" panose="020B0604030504040204" pitchFamily="34" charset="-120"/>
              <a:ea typeface="微軟正黑體" panose="020B0604030504040204" pitchFamily="34" charset="-120"/>
            </a:endParaRPr>
          </a:p>
          <a:p>
            <a:r>
              <a:rPr lang="zh-TW" altLang="en-US" sz="2800" b="1" dirty="0">
                <a:latin typeface="微軟正黑體" panose="020B0604030504040204" pitchFamily="34" charset="-120"/>
                <a:ea typeface="微軟正黑體" panose="020B0604030504040204" pitchFamily="34" charset="-120"/>
              </a:rPr>
              <a:t>時間：</a:t>
            </a:r>
            <a:r>
              <a:rPr lang="en-US" altLang="zh-TW" sz="2800" b="1" dirty="0">
                <a:latin typeface="微軟正黑體" panose="020B0604030504040204" pitchFamily="34" charset="-120"/>
              </a:rPr>
              <a:t>3/12</a:t>
            </a:r>
          </a:p>
          <a:p>
            <a:r>
              <a:rPr lang="zh-TW" altLang="en-US" sz="2800" b="1" dirty="0">
                <a:latin typeface="微軟正黑體" panose="020B0604030504040204" pitchFamily="34" charset="-120"/>
              </a:rPr>
              <a:t>早上：</a:t>
            </a:r>
            <a:r>
              <a:rPr lang="en-US" altLang="zh-TW" sz="2800" b="1" dirty="0">
                <a:latin typeface="微軟正黑體" panose="020B0604030504040204" pitchFamily="34" charset="-120"/>
              </a:rPr>
              <a:t>8</a:t>
            </a:r>
            <a:r>
              <a:rPr lang="zh-TW" altLang="en-US" sz="2800" b="1" dirty="0">
                <a:latin typeface="微軟正黑體" panose="020B0604030504040204" pitchFamily="34" charset="-120"/>
              </a:rPr>
              <a:t>：</a:t>
            </a:r>
            <a:r>
              <a:rPr lang="en-US" altLang="zh-TW" sz="2800" b="1" dirty="0">
                <a:latin typeface="微軟正黑體" panose="020B0604030504040204" pitchFamily="34" charset="-120"/>
              </a:rPr>
              <a:t>05</a:t>
            </a:r>
            <a:r>
              <a:rPr lang="zh-TW" altLang="en-US" sz="2800" b="1" dirty="0">
                <a:latin typeface="微軟正黑體" panose="020B0604030504040204" pitchFamily="34" charset="-120"/>
              </a:rPr>
              <a:t> </a:t>
            </a:r>
            <a:r>
              <a:rPr lang="en-US" altLang="zh-TW" sz="2800" b="1" dirty="0">
                <a:latin typeface="微軟正黑體" panose="020B0604030504040204" pitchFamily="34" charset="-120"/>
              </a:rPr>
              <a:t>~</a:t>
            </a:r>
            <a:r>
              <a:rPr lang="zh-TW" altLang="en-US" sz="2800" b="1" dirty="0">
                <a:latin typeface="微軟正黑體" panose="020B0604030504040204" pitchFamily="34" charset="-120"/>
              </a:rPr>
              <a:t> </a:t>
            </a:r>
            <a:r>
              <a:rPr lang="en-US" altLang="zh-TW" sz="2800" b="1" dirty="0">
                <a:latin typeface="微軟正黑體" panose="020B0604030504040204" pitchFamily="34" charset="-120"/>
              </a:rPr>
              <a:t>8</a:t>
            </a:r>
            <a:r>
              <a:rPr lang="zh-TW" altLang="en-US" sz="2800" b="1" dirty="0">
                <a:latin typeface="微軟正黑體" panose="020B0604030504040204" pitchFamily="34" charset="-120"/>
              </a:rPr>
              <a:t>：</a:t>
            </a:r>
            <a:r>
              <a:rPr lang="en-US" altLang="zh-TW" sz="2800" b="1" dirty="0">
                <a:latin typeface="微軟正黑體" panose="020B0604030504040204" pitchFamily="34" charset="-120"/>
              </a:rPr>
              <a:t>40</a:t>
            </a:r>
          </a:p>
          <a:p>
            <a:r>
              <a:rPr lang="zh-TW" altLang="en-US" sz="2800" b="1" dirty="0">
                <a:latin typeface="微軟正黑體" panose="020B0604030504040204" pitchFamily="34" charset="-120"/>
              </a:rPr>
              <a:t>地點：禮堂</a:t>
            </a:r>
            <a:endParaRPr lang="en-US" altLang="zh-TW" sz="2800" b="1" dirty="0">
              <a:latin typeface="微軟正黑體" panose="020B0604030504040204" pitchFamily="34" charset="-120"/>
            </a:endParaRPr>
          </a:p>
        </p:txBody>
      </p:sp>
    </p:spTree>
    <p:extLst>
      <p:ext uri="{BB962C8B-B14F-4D97-AF65-F5344CB8AC3E}">
        <p14:creationId xmlns:p14="http://schemas.microsoft.com/office/powerpoint/2010/main" val="4007529954"/>
      </p:ext>
    </p:extLst>
  </p:cSld>
  <p:clrMapOvr>
    <a:masterClrMapping/>
  </p:clrMapOvr>
  <mc:AlternateContent xmlns:mc="http://schemas.openxmlformats.org/markup-compatibility/2006" xmlns:p14="http://schemas.microsoft.com/office/powerpoint/2010/main">
    <mc:Choice Requires="p14">
      <p:transition spd="slow" p14:dur="2000" advClick="0">
        <p14:prism isContent="1"/>
      </p:transition>
    </mc:Choice>
    <mc:Fallback xmlns="">
      <p:transition spd="slow" advClick="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09C8B307-E400-4035-8CF7-9403E5FB64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606" t="21965" r="14273" b="14667"/>
          <a:stretch/>
        </p:blipFill>
        <p:spPr bwMode="auto">
          <a:xfrm>
            <a:off x="12192" y="-18562"/>
            <a:ext cx="9150146" cy="6876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文本框 2">
            <a:extLst>
              <a:ext uri="{FF2B5EF4-FFF2-40B4-BE49-F238E27FC236}">
                <a16:creationId xmlns:a16="http://schemas.microsoft.com/office/drawing/2014/main" id="{FD64724B-1B12-4891-B10A-C458C7721229}"/>
              </a:ext>
            </a:extLst>
          </p:cNvPr>
          <p:cNvSpPr txBox="1"/>
          <p:nvPr/>
        </p:nvSpPr>
        <p:spPr>
          <a:xfrm>
            <a:off x="18338" y="6002725"/>
            <a:ext cx="2843808" cy="369332"/>
          </a:xfrm>
          <a:prstGeom prst="rect">
            <a:avLst/>
          </a:prstGeom>
          <a:solidFill>
            <a:srgbClr val="F2F2F2">
              <a:alpha val="50196"/>
            </a:srgbClr>
          </a:solidFill>
        </p:spPr>
        <p:txBody>
          <a:bodyPr wrap="square" rtlCol="0">
            <a:spAutoFit/>
          </a:bodyPr>
          <a:lstStyle/>
          <a:p>
            <a:pPr algn="ctr"/>
            <a:r>
              <a:rPr lang="zh-TW" altLang="en-US" b="1" dirty="0">
                <a:latin typeface="微软雅黑" panose="020B0503020204020204" pitchFamily="34" charset="-122"/>
                <a:ea typeface="微软雅黑" panose="020B0503020204020204" pitchFamily="34" charset="-122"/>
              </a:rPr>
              <a:t>四月</a:t>
            </a:r>
            <a:endParaRPr lang="zh-CN" altLang="en-US" b="1" dirty="0">
              <a:latin typeface="微软雅黑" panose="020B0503020204020204" pitchFamily="34" charset="-122"/>
              <a:ea typeface="微软雅黑" panose="020B0503020204020204" pitchFamily="34" charset="-122"/>
            </a:endParaRPr>
          </a:p>
        </p:txBody>
      </p:sp>
      <p:sp>
        <p:nvSpPr>
          <p:cNvPr id="16" name="內容版面配置區 2">
            <a:extLst>
              <a:ext uri="{FF2B5EF4-FFF2-40B4-BE49-F238E27FC236}">
                <a16:creationId xmlns:a16="http://schemas.microsoft.com/office/drawing/2014/main" id="{9383274E-D84B-4E26-A877-D59D9731769F}"/>
              </a:ext>
            </a:extLst>
          </p:cNvPr>
          <p:cNvSpPr txBox="1">
            <a:spLocks/>
          </p:cNvSpPr>
          <p:nvPr/>
        </p:nvSpPr>
        <p:spPr>
          <a:xfrm>
            <a:off x="499804" y="1185760"/>
            <a:ext cx="1914350" cy="670559"/>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r>
              <a:rPr lang="zh-TW" altLang="en-US" sz="3200" dirty="0">
                <a:solidFill>
                  <a:schemeClr val="accent2">
                    <a:lumMod val="50000"/>
                  </a:schemeClr>
                </a:solidFill>
                <a:highlight>
                  <a:srgbClr val="FFFF00"/>
                </a:highlight>
                <a:latin typeface="標楷體" panose="03000509000000000000" pitchFamily="65" charset="-120"/>
                <a:ea typeface="標楷體" panose="03000509000000000000" pitchFamily="65" charset="-120"/>
              </a:rPr>
              <a:t>探索課程</a:t>
            </a:r>
          </a:p>
          <a:p>
            <a:pPr marL="342900" indent="-342900" algn="l">
              <a:buClr>
                <a:srgbClr val="D16349"/>
              </a:buClr>
              <a:buFont typeface="Wingdings 3" charset="2"/>
              <a:buChar char=""/>
            </a:pPr>
            <a:endParaRPr lang="en-US" altLang="zh-TW" sz="3200" dirty="0">
              <a:solidFill>
                <a:srgbClr val="0070C0"/>
              </a:solidFill>
              <a:latin typeface="標楷體" panose="03000509000000000000" pitchFamily="65" charset="-120"/>
              <a:ea typeface="標楷體" panose="03000509000000000000" pitchFamily="65" charset="-120"/>
            </a:endParaRPr>
          </a:p>
        </p:txBody>
      </p:sp>
      <p:sp>
        <p:nvSpPr>
          <p:cNvPr id="17" name="矩形 16">
            <a:extLst>
              <a:ext uri="{FF2B5EF4-FFF2-40B4-BE49-F238E27FC236}">
                <a16:creationId xmlns:a16="http://schemas.microsoft.com/office/drawing/2014/main" id="{6459E6CC-97AC-461B-A884-4684C738EEA7}"/>
              </a:ext>
            </a:extLst>
          </p:cNvPr>
          <p:cNvSpPr/>
          <p:nvPr/>
        </p:nvSpPr>
        <p:spPr>
          <a:xfrm>
            <a:off x="245880" y="3419719"/>
            <a:ext cx="6096000" cy="2554545"/>
          </a:xfrm>
          <a:prstGeom prst="rect">
            <a:avLst/>
          </a:prstGeom>
        </p:spPr>
        <p:txBody>
          <a:bodyPr>
            <a:spAutoFit/>
          </a:bodyPr>
          <a:lstStyle/>
          <a:p>
            <a:pPr>
              <a:buClr>
                <a:srgbClr val="FF3300"/>
              </a:buClr>
              <a:buSzPct val="80000"/>
            </a:pPr>
            <a:r>
              <a:rPr lang="zh-TW" altLang="en-US" sz="2800" dirty="0">
                <a:latin typeface="微軟正黑體" panose="020B0604030504040204" pitchFamily="34" charset="-120"/>
                <a:ea typeface="微軟正黑體" panose="020B0604030504040204" pitchFamily="34" charset="-120"/>
              </a:rPr>
              <a:t> </a:t>
            </a:r>
            <a:r>
              <a:rPr lang="zh-TW" altLang="en-US" sz="3200" b="1" dirty="0">
                <a:latin typeface="微軟正黑體" panose="020B0604030504040204" pitchFamily="34" charset="-120"/>
                <a:ea typeface="微軟正黑體" panose="020B0604030504040204" pitchFamily="34" charset="-120"/>
              </a:rPr>
              <a:t>走一趟</a:t>
            </a:r>
            <a:endParaRPr lang="en-US" altLang="zh-TW" sz="3200" b="1" dirty="0">
              <a:latin typeface="微軟正黑體" panose="020B0604030504040204" pitchFamily="34" charset="-120"/>
              <a:ea typeface="微軟正黑體" panose="020B0604030504040204" pitchFamily="34" charset="-120"/>
            </a:endParaRPr>
          </a:p>
          <a:p>
            <a:pPr>
              <a:buClr>
                <a:srgbClr val="FF3300"/>
              </a:buClr>
              <a:buSzPct val="80000"/>
            </a:pPr>
            <a:endParaRPr lang="en-US" altLang="zh-TW" sz="3200" b="1" dirty="0">
              <a:latin typeface="微軟正黑體" panose="020B0604030504040204" pitchFamily="34" charset="-120"/>
              <a:ea typeface="微軟正黑體" panose="020B0604030504040204" pitchFamily="34" charset="-120"/>
            </a:endParaRPr>
          </a:p>
          <a:p>
            <a:pPr>
              <a:buClr>
                <a:srgbClr val="FF3300"/>
              </a:buClr>
              <a:buSzPct val="80000"/>
            </a:pPr>
            <a:r>
              <a:rPr lang="en-US" altLang="zh-TW" sz="3200" b="1" dirty="0">
                <a:latin typeface="微軟正黑體" panose="020B0604030504040204" pitchFamily="34" charset="-120"/>
                <a:ea typeface="微軟正黑體" panose="020B0604030504040204" pitchFamily="34" charset="-120"/>
              </a:rPr>
              <a:t>    </a:t>
            </a:r>
            <a:r>
              <a:rPr lang="zh-TW" altLang="en-US" sz="3200" b="1" dirty="0">
                <a:latin typeface="微軟正黑體" panose="020B0604030504040204" pitchFamily="34" charset="-120"/>
                <a:ea typeface="微軟正黑體" panose="020B0604030504040204" pitchFamily="34" charset="-120"/>
              </a:rPr>
              <a:t>屬於</a:t>
            </a:r>
            <a:endParaRPr lang="en-US" altLang="zh-TW" sz="3200" b="1" dirty="0">
              <a:latin typeface="微軟正黑體" panose="020B0604030504040204" pitchFamily="34" charset="-120"/>
              <a:ea typeface="微軟正黑體" panose="020B0604030504040204" pitchFamily="34" charset="-120"/>
            </a:endParaRPr>
          </a:p>
          <a:p>
            <a:pPr>
              <a:buClr>
                <a:srgbClr val="FF3300"/>
              </a:buClr>
              <a:buSzPct val="80000"/>
            </a:pPr>
            <a:endParaRPr lang="en-US" altLang="zh-TW" sz="3200" b="1" dirty="0">
              <a:latin typeface="微軟正黑體" panose="020B0604030504040204" pitchFamily="34" charset="-120"/>
              <a:ea typeface="微軟正黑體" panose="020B0604030504040204" pitchFamily="34" charset="-120"/>
            </a:endParaRPr>
          </a:p>
          <a:p>
            <a:pPr>
              <a:buClr>
                <a:srgbClr val="FF3300"/>
              </a:buClr>
              <a:buSzPct val="80000"/>
            </a:pPr>
            <a:r>
              <a:rPr lang="en-US" altLang="zh-TW" sz="3200" b="1" dirty="0">
                <a:latin typeface="微軟正黑體" panose="020B0604030504040204" pitchFamily="34" charset="-120"/>
                <a:ea typeface="微軟正黑體" panose="020B0604030504040204" pitchFamily="34" charset="-120"/>
              </a:rPr>
              <a:t>     </a:t>
            </a:r>
            <a:r>
              <a:rPr lang="zh-TW" altLang="en-US" sz="3200" b="1" dirty="0">
                <a:latin typeface="微軟正黑體" panose="020B0604030504040204" pitchFamily="34" charset="-120"/>
                <a:ea typeface="微軟正黑體" panose="020B0604030504040204" pitchFamily="34" charset="-120"/>
              </a:rPr>
              <a:t>人文與自然</a:t>
            </a:r>
            <a:r>
              <a:rPr lang="en-US" altLang="zh-TW" sz="3200" b="1" dirty="0">
                <a:latin typeface="微軟正黑體" panose="020B0604030504040204" pitchFamily="34" charset="-120"/>
                <a:ea typeface="微軟正黑體" panose="020B0604030504040204" pitchFamily="34" charset="-120"/>
              </a:rPr>
              <a:t>…</a:t>
            </a:r>
            <a:endParaRPr lang="zh-TW" altLang="en-US" sz="2400" dirty="0">
              <a:ea typeface="標楷體" pitchFamily="65" charset="-120"/>
            </a:endParaRPr>
          </a:p>
        </p:txBody>
      </p:sp>
      <p:sp>
        <p:nvSpPr>
          <p:cNvPr id="18" name="矩形 17">
            <a:extLst>
              <a:ext uri="{FF2B5EF4-FFF2-40B4-BE49-F238E27FC236}">
                <a16:creationId xmlns:a16="http://schemas.microsoft.com/office/drawing/2014/main" id="{611812FE-2D68-4054-975B-33D687F686E4}"/>
              </a:ext>
            </a:extLst>
          </p:cNvPr>
          <p:cNvSpPr/>
          <p:nvPr/>
        </p:nvSpPr>
        <p:spPr>
          <a:xfrm>
            <a:off x="3505036" y="3127680"/>
            <a:ext cx="4906478" cy="2875045"/>
          </a:xfrm>
          <a:prstGeom prst="rect">
            <a:avLst/>
          </a:prstGeom>
          <a:solidFill>
            <a:schemeClr val="bg1"/>
          </a:solidFill>
          <a:ln w="127000">
            <a:solidFill>
              <a:srgbClr val="00AB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0" name="群組 9">
            <a:extLst>
              <a:ext uri="{FF2B5EF4-FFF2-40B4-BE49-F238E27FC236}">
                <a16:creationId xmlns:a16="http://schemas.microsoft.com/office/drawing/2014/main" id="{DD0E0157-940B-4A94-99DE-22C64FDD3663}"/>
              </a:ext>
            </a:extLst>
          </p:cNvPr>
          <p:cNvGrpSpPr/>
          <p:nvPr/>
        </p:nvGrpSpPr>
        <p:grpSpPr>
          <a:xfrm>
            <a:off x="203036" y="119849"/>
            <a:ext cx="4605068" cy="590550"/>
            <a:chOff x="4469082" y="81755"/>
            <a:chExt cx="4605068" cy="590550"/>
          </a:xfrm>
        </p:grpSpPr>
        <p:grpSp>
          <p:nvGrpSpPr>
            <p:cNvPr id="11" name="群組 10">
              <a:extLst>
                <a:ext uri="{FF2B5EF4-FFF2-40B4-BE49-F238E27FC236}">
                  <a16:creationId xmlns:a16="http://schemas.microsoft.com/office/drawing/2014/main" id="{687332B8-FF3C-49B5-A990-03242092A451}"/>
                </a:ext>
              </a:extLst>
            </p:cNvPr>
            <p:cNvGrpSpPr/>
            <p:nvPr/>
          </p:nvGrpSpPr>
          <p:grpSpPr>
            <a:xfrm>
              <a:off x="4469082" y="81755"/>
              <a:ext cx="4605068" cy="590550"/>
              <a:chOff x="1865582" y="377030"/>
              <a:chExt cx="4605068" cy="590550"/>
            </a:xfrm>
          </p:grpSpPr>
          <p:sp>
            <p:nvSpPr>
              <p:cNvPr id="24" name="箭號: ＞形 23">
                <a:extLst>
                  <a:ext uri="{FF2B5EF4-FFF2-40B4-BE49-F238E27FC236}">
                    <a16:creationId xmlns:a16="http://schemas.microsoft.com/office/drawing/2014/main" id="{18E8644C-2B29-4483-B7F1-255841225B61}"/>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25" name="箭號: ＞形 24">
                <a:extLst>
                  <a:ext uri="{FF2B5EF4-FFF2-40B4-BE49-F238E27FC236}">
                    <a16:creationId xmlns:a16="http://schemas.microsoft.com/office/drawing/2014/main" id="{F9C3D4FD-90A1-4EF7-BC29-04975037FA29}"/>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6" name="箭號: ＞形 25">
                <a:extLst>
                  <a:ext uri="{FF2B5EF4-FFF2-40B4-BE49-F238E27FC236}">
                    <a16:creationId xmlns:a16="http://schemas.microsoft.com/office/drawing/2014/main" id="{DAE54D03-8ADB-48B0-8CD5-DA3DAF2D9E78}"/>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7" name="箭號: ＞形 26">
                <a:extLst>
                  <a:ext uri="{FF2B5EF4-FFF2-40B4-BE49-F238E27FC236}">
                    <a16:creationId xmlns:a16="http://schemas.microsoft.com/office/drawing/2014/main" id="{9A24F9D3-7D31-478D-B476-1B8D98A86BA1}"/>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12" name="文字方塊 11">
              <a:extLst>
                <a:ext uri="{FF2B5EF4-FFF2-40B4-BE49-F238E27FC236}">
                  <a16:creationId xmlns:a16="http://schemas.microsoft.com/office/drawing/2014/main" id="{278AE89C-F7A0-4194-9750-F2C397973500}"/>
                </a:ext>
              </a:extLst>
            </p:cNvPr>
            <p:cNvSpPr txBox="1"/>
            <p:nvPr/>
          </p:nvSpPr>
          <p:spPr>
            <a:xfrm>
              <a:off x="4737100" y="192364"/>
              <a:ext cx="876300" cy="369332"/>
            </a:xfrm>
            <a:prstGeom prst="rect">
              <a:avLst/>
            </a:prstGeom>
            <a:noFill/>
          </p:spPr>
          <p:txBody>
            <a:bodyPr wrap="square" rtlCol="0">
              <a:spAutoFit/>
            </a:bodyPr>
            <a:lstStyle/>
            <a:p>
              <a:r>
                <a:rPr lang="zh-TW" altLang="en-US" dirty="0">
                  <a:ln w="6600">
                    <a:solidFill>
                      <a:schemeClr val="bg2">
                        <a:lumMod val="25000"/>
                      </a:schemeClr>
                    </a:solidFill>
                    <a:prstDash val="solid"/>
                  </a:ln>
                  <a:latin typeface="標楷體" panose="03000509000000000000" pitchFamily="65" charset="-120"/>
                  <a:ea typeface="標楷體" panose="03000509000000000000" pitchFamily="65" charset="-120"/>
                </a:rPr>
                <a:t>教務處</a:t>
              </a:r>
            </a:p>
          </p:txBody>
        </p:sp>
        <p:sp>
          <p:nvSpPr>
            <p:cNvPr id="13" name="文字方塊 12">
              <a:extLst>
                <a:ext uri="{FF2B5EF4-FFF2-40B4-BE49-F238E27FC236}">
                  <a16:creationId xmlns:a16="http://schemas.microsoft.com/office/drawing/2014/main" id="{DA1B8089-AF25-48F6-AF4A-9D8F3014CF88}"/>
                </a:ext>
              </a:extLst>
            </p:cNvPr>
            <p:cNvSpPr txBox="1"/>
            <p:nvPr/>
          </p:nvSpPr>
          <p:spPr>
            <a:xfrm>
              <a:off x="5803900" y="183630"/>
              <a:ext cx="876300" cy="369332"/>
            </a:xfrm>
            <a:prstGeom prst="rect">
              <a:avLst/>
            </a:prstGeom>
            <a:noFill/>
          </p:spPr>
          <p:txBody>
            <a:bodyPr wrap="square" rtlCol="0">
              <a:spAutoFit/>
            </a:bodyPr>
            <a:lstStyle/>
            <a:p>
              <a:r>
                <a:rPr lang="zh-TW" altLang="en-US" b="1" u="sng" dirty="0">
                  <a:solidFill>
                    <a:schemeClr val="tx2"/>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學務處</a:t>
              </a:r>
            </a:p>
          </p:txBody>
        </p:sp>
        <p:sp>
          <p:nvSpPr>
            <p:cNvPr id="15" name="文字方塊 14">
              <a:extLst>
                <a:ext uri="{FF2B5EF4-FFF2-40B4-BE49-F238E27FC236}">
                  <a16:creationId xmlns:a16="http://schemas.microsoft.com/office/drawing/2014/main" id="{FBA13DF7-E93E-4261-B7E3-00C2241D65AA}"/>
                </a:ext>
              </a:extLst>
            </p:cNvPr>
            <p:cNvSpPr txBox="1"/>
            <p:nvPr/>
          </p:nvSpPr>
          <p:spPr>
            <a:xfrm>
              <a:off x="689478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總務處</a:t>
              </a:r>
            </a:p>
          </p:txBody>
        </p:sp>
        <p:sp>
          <p:nvSpPr>
            <p:cNvPr id="23" name="文字方塊 22">
              <a:extLst>
                <a:ext uri="{FF2B5EF4-FFF2-40B4-BE49-F238E27FC236}">
                  <a16:creationId xmlns:a16="http://schemas.microsoft.com/office/drawing/2014/main" id="{F89E3ED3-64C7-47F5-BB0C-DC9E5C98D712}"/>
                </a:ext>
              </a:extLst>
            </p:cNvPr>
            <p:cNvSpPr txBox="1"/>
            <p:nvPr/>
          </p:nvSpPr>
          <p:spPr>
            <a:xfrm>
              <a:off x="7948103" y="183630"/>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輔導室</a:t>
              </a:r>
            </a:p>
          </p:txBody>
        </p:sp>
      </p:grpSp>
      <p:cxnSp>
        <p:nvCxnSpPr>
          <p:cNvPr id="28" name="接點: 肘形 27">
            <a:extLst>
              <a:ext uri="{FF2B5EF4-FFF2-40B4-BE49-F238E27FC236}">
                <a16:creationId xmlns:a16="http://schemas.microsoft.com/office/drawing/2014/main" id="{D8FE4AB8-241A-41D5-A473-80F909BC438F}"/>
              </a:ext>
            </a:extLst>
          </p:cNvPr>
          <p:cNvCxnSpPr>
            <a:cxnSpLocks/>
          </p:cNvCxnSpPr>
          <p:nvPr/>
        </p:nvCxnSpPr>
        <p:spPr>
          <a:xfrm rot="16200000" flipH="1">
            <a:off x="1624906" y="783297"/>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9" name="矩形: 圓角 28">
            <a:extLst>
              <a:ext uri="{FF2B5EF4-FFF2-40B4-BE49-F238E27FC236}">
                <a16:creationId xmlns:a16="http://schemas.microsoft.com/office/drawing/2014/main" id="{05209C88-A09F-4BA0-A5B1-DC238A9B2277}"/>
              </a:ext>
            </a:extLst>
          </p:cNvPr>
          <p:cNvSpPr/>
          <p:nvPr/>
        </p:nvSpPr>
        <p:spPr>
          <a:xfrm>
            <a:off x="1917404" y="728925"/>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活動組</a:t>
            </a:r>
          </a:p>
        </p:txBody>
      </p:sp>
      <p:sp>
        <p:nvSpPr>
          <p:cNvPr id="30" name="Rectangle 96">
            <a:extLst>
              <a:ext uri="{FF2B5EF4-FFF2-40B4-BE49-F238E27FC236}">
                <a16:creationId xmlns:a16="http://schemas.microsoft.com/office/drawing/2014/main" id="{9DCB5E3B-037F-48B6-9FDB-BE6F0E099957}"/>
              </a:ext>
            </a:extLst>
          </p:cNvPr>
          <p:cNvSpPr/>
          <p:nvPr/>
        </p:nvSpPr>
        <p:spPr>
          <a:xfrm>
            <a:off x="3885004" y="3701911"/>
            <a:ext cx="4071427" cy="1384995"/>
          </a:xfrm>
          <a:prstGeom prst="rect">
            <a:avLst/>
          </a:prstGeom>
        </p:spPr>
        <p:txBody>
          <a:bodyPr wrap="square">
            <a:spAutoFit/>
          </a:bodyPr>
          <a:lstStyle/>
          <a:p>
            <a:r>
              <a:rPr lang="zh-TW" altLang="en-US" sz="2800" b="1" dirty="0">
                <a:latin typeface="微軟正黑體" panose="020B0604030504040204" pitchFamily="34" charset="-120"/>
                <a:ea typeface="微軟正黑體" panose="020B0604030504040204" pitchFamily="34" charset="-120"/>
              </a:rPr>
              <a:t>開放：</a:t>
            </a:r>
            <a:r>
              <a:rPr lang="en-US" altLang="zh-TW" sz="2800" b="1" dirty="0">
                <a:latin typeface="微軟正黑體" panose="020B0604030504040204" pitchFamily="34" charset="-120"/>
                <a:ea typeface="微軟正黑體" panose="020B0604030504040204" pitchFamily="34" charset="-120"/>
              </a:rPr>
              <a:t>4</a:t>
            </a:r>
            <a:r>
              <a:rPr lang="zh-TW" altLang="en-US" sz="2800" b="1" dirty="0">
                <a:latin typeface="微軟正黑體" panose="020B0604030504040204" pitchFamily="34" charset="-120"/>
                <a:ea typeface="微軟正黑體" panose="020B0604030504040204" pitchFamily="34" charset="-120"/>
              </a:rPr>
              <a:t>、</a:t>
            </a:r>
            <a:r>
              <a:rPr lang="en-US" altLang="zh-TW" sz="2800" b="1" dirty="0">
                <a:latin typeface="微軟正黑體" panose="020B0604030504040204" pitchFamily="34" charset="-120"/>
                <a:ea typeface="微軟正黑體" panose="020B0604030504040204" pitchFamily="34" charset="-120"/>
              </a:rPr>
              <a:t>5</a:t>
            </a:r>
            <a:r>
              <a:rPr lang="zh-TW" altLang="en-US" sz="2800" b="1" dirty="0">
                <a:latin typeface="微軟正黑體" panose="020B0604030504040204" pitchFamily="34" charset="-120"/>
                <a:ea typeface="微軟正黑體" panose="020B0604030504040204" pitchFamily="34" charset="-120"/>
              </a:rPr>
              <a:t>、</a:t>
            </a:r>
            <a:r>
              <a:rPr lang="en-US" altLang="zh-TW" sz="2800" b="1" dirty="0">
                <a:latin typeface="微軟正黑體" panose="020B0604030504040204" pitchFamily="34" charset="-120"/>
                <a:ea typeface="微軟正黑體" panose="020B0604030504040204" pitchFamily="34" charset="-120"/>
              </a:rPr>
              <a:t>6</a:t>
            </a:r>
            <a:r>
              <a:rPr lang="zh-TW" altLang="en-US" sz="2800" b="1" dirty="0">
                <a:latin typeface="微軟正黑體" panose="020B0604030504040204" pitchFamily="34" charset="-120"/>
                <a:ea typeface="微軟正黑體" panose="020B0604030504040204" pitchFamily="34" charset="-120"/>
              </a:rPr>
              <a:t>年級</a:t>
            </a:r>
            <a:endParaRPr lang="en-US" altLang="zh-TW" sz="2800" b="1" dirty="0">
              <a:latin typeface="微軟正黑體" panose="020B0604030504040204" pitchFamily="34" charset="-120"/>
              <a:ea typeface="微軟正黑體" panose="020B0604030504040204" pitchFamily="34" charset="-120"/>
            </a:endParaRPr>
          </a:p>
          <a:p>
            <a:r>
              <a:rPr lang="zh-TW" altLang="en-US" sz="2800" b="1" dirty="0">
                <a:latin typeface="微軟正黑體" panose="020B0604030504040204" pitchFamily="34" charset="-120"/>
                <a:ea typeface="微軟正黑體" panose="020B0604030504040204" pitchFamily="34" charset="-120"/>
              </a:rPr>
              <a:t>時間：</a:t>
            </a:r>
            <a:r>
              <a:rPr lang="en-US" altLang="zh-TW" sz="2800" b="1" dirty="0">
                <a:latin typeface="微軟正黑體" panose="020B0604030504040204" pitchFamily="34" charset="-120"/>
                <a:ea typeface="微軟正黑體" panose="020B0604030504040204" pitchFamily="34" charset="-120"/>
              </a:rPr>
              <a:t>4</a:t>
            </a:r>
            <a:r>
              <a:rPr lang="zh-TW" altLang="en-US" sz="2800" b="1" dirty="0">
                <a:latin typeface="微軟正黑體" panose="020B0604030504040204" pitchFamily="34" charset="-120"/>
                <a:ea typeface="微軟正黑體" panose="020B0604030504040204" pitchFamily="34" charset="-120"/>
              </a:rPr>
              <a:t>月</a:t>
            </a:r>
            <a:endParaRPr lang="en-US" altLang="zh-TW" sz="2800" b="1" dirty="0">
              <a:latin typeface="微軟正黑體" panose="020B0604030504040204" pitchFamily="34" charset="-120"/>
              <a:ea typeface="微軟正黑體" panose="020B0604030504040204" pitchFamily="34" charset="-120"/>
            </a:endParaRPr>
          </a:p>
          <a:p>
            <a:r>
              <a:rPr lang="zh-TW" altLang="en-US" sz="2800" b="1" dirty="0">
                <a:latin typeface="微軟正黑體" panose="020B0604030504040204" pitchFamily="34" charset="-120"/>
                <a:ea typeface="微軟正黑體" panose="020B0604030504040204" pitchFamily="34" charset="-120"/>
              </a:rPr>
              <a:t>地點：內灣馬胎古道</a:t>
            </a:r>
            <a:endParaRPr lang="zh-TW" altLang="zh-TW" sz="2800" b="1" dirty="0">
              <a:latin typeface="微軟正黑體" panose="020B0604030504040204" pitchFamily="34" charset="-120"/>
              <a:ea typeface="微軟正黑體" panose="020B0604030504040204" pitchFamily="34" charset="-120"/>
            </a:endParaRPr>
          </a:p>
        </p:txBody>
      </p:sp>
      <p:sp>
        <p:nvSpPr>
          <p:cNvPr id="32" name="矩形 31">
            <a:extLst>
              <a:ext uri="{FF2B5EF4-FFF2-40B4-BE49-F238E27FC236}">
                <a16:creationId xmlns:a16="http://schemas.microsoft.com/office/drawing/2014/main" id="{2FFCD504-39FE-4B82-A6B7-D958AD71263F}"/>
              </a:ext>
            </a:extLst>
          </p:cNvPr>
          <p:cNvSpPr/>
          <p:nvPr/>
        </p:nvSpPr>
        <p:spPr>
          <a:xfrm>
            <a:off x="615119" y="1953515"/>
            <a:ext cx="3361135" cy="1064419"/>
          </a:xfrm>
          <a:prstGeom prst="rect">
            <a:avLst/>
          </a:prstGeom>
          <a:solidFill>
            <a:srgbClr val="00ABB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3" name="文本框 4">
            <a:extLst>
              <a:ext uri="{FF2B5EF4-FFF2-40B4-BE49-F238E27FC236}">
                <a16:creationId xmlns:a16="http://schemas.microsoft.com/office/drawing/2014/main" id="{1FE7066A-66E5-49B7-B68F-B1D4A9CA9C01}"/>
              </a:ext>
            </a:extLst>
          </p:cNvPr>
          <p:cNvSpPr txBox="1"/>
          <p:nvPr/>
        </p:nvSpPr>
        <p:spPr>
          <a:xfrm>
            <a:off x="712826" y="1987424"/>
            <a:ext cx="1915909" cy="611706"/>
          </a:xfrm>
          <a:prstGeom prst="rect">
            <a:avLst/>
          </a:prstGeom>
          <a:noFill/>
        </p:spPr>
        <p:txBody>
          <a:bodyPr wrap="none" rtlCol="0">
            <a:spAutoFit/>
          </a:bodyPr>
          <a:lstStyle/>
          <a:p>
            <a:r>
              <a:rPr lang="zh-TW" altLang="en-US" sz="3375" b="1" dirty="0">
                <a:solidFill>
                  <a:schemeClr val="bg1"/>
                </a:solidFill>
                <a:latin typeface="微软雅黑" panose="020B0503020204020204" pitchFamily="34" charset="-122"/>
                <a:ea typeface="微软雅黑" panose="020B0503020204020204" pitchFamily="34" charset="-122"/>
              </a:rPr>
              <a:t>馬胎古道</a:t>
            </a:r>
          </a:p>
        </p:txBody>
      </p:sp>
      <p:sp>
        <p:nvSpPr>
          <p:cNvPr id="34" name="文本框 5">
            <a:extLst>
              <a:ext uri="{FF2B5EF4-FFF2-40B4-BE49-F238E27FC236}">
                <a16:creationId xmlns:a16="http://schemas.microsoft.com/office/drawing/2014/main" id="{50E4DB51-346D-4D35-B151-345255E10328}"/>
              </a:ext>
            </a:extLst>
          </p:cNvPr>
          <p:cNvSpPr txBox="1"/>
          <p:nvPr/>
        </p:nvSpPr>
        <p:spPr>
          <a:xfrm>
            <a:off x="2375301" y="2648602"/>
            <a:ext cx="1107996" cy="369332"/>
          </a:xfrm>
          <a:prstGeom prst="rect">
            <a:avLst/>
          </a:prstGeom>
          <a:noFill/>
        </p:spPr>
        <p:txBody>
          <a:bodyPr wrap="none" rtlCol="0">
            <a:spAutoFit/>
          </a:bodyPr>
          <a:lstStyle/>
          <a:p>
            <a:r>
              <a:rPr lang="zh-TW" altLang="en-US" b="1" dirty="0">
                <a:solidFill>
                  <a:schemeClr val="bg1"/>
                </a:solidFill>
                <a:latin typeface="微軟正黑體" panose="020B0604030504040204" pitchFamily="34" charset="-120"/>
                <a:ea typeface="微軟正黑體" panose="020B0604030504040204" pitchFamily="34" charset="-120"/>
                <a:cs typeface="Meiryo" panose="020B0604030504040204" pitchFamily="34" charset="-128"/>
              </a:rPr>
              <a:t>春季課程</a:t>
            </a:r>
            <a:endParaRPr lang="zh-CN" altLang="en-US" b="1" dirty="0">
              <a:solidFill>
                <a:schemeClr val="bg1"/>
              </a:solidFill>
              <a:latin typeface="微軟正黑體" panose="020B0604030504040204" pitchFamily="34" charset="-120"/>
              <a:ea typeface="微軟正黑體" panose="020B0604030504040204" pitchFamily="34" charset="-120"/>
              <a:cs typeface="Meiryo" panose="020B0604030504040204" pitchFamily="34" charset="-128"/>
            </a:endParaRPr>
          </a:p>
        </p:txBody>
      </p:sp>
      <p:cxnSp>
        <p:nvCxnSpPr>
          <p:cNvPr id="36" name="直接连接符 6">
            <a:extLst>
              <a:ext uri="{FF2B5EF4-FFF2-40B4-BE49-F238E27FC236}">
                <a16:creationId xmlns:a16="http://schemas.microsoft.com/office/drawing/2014/main" id="{2479D205-CA7D-4FE3-98B9-264A412CB782}"/>
              </a:ext>
            </a:extLst>
          </p:cNvPr>
          <p:cNvCxnSpPr/>
          <p:nvPr/>
        </p:nvCxnSpPr>
        <p:spPr>
          <a:xfrm>
            <a:off x="1637780" y="2599130"/>
            <a:ext cx="204427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8637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799" t="21672" r="24656" b="15005"/>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矩形 12"/>
          <p:cNvSpPr/>
          <p:nvPr/>
        </p:nvSpPr>
        <p:spPr>
          <a:xfrm>
            <a:off x="4044711" y="2900668"/>
            <a:ext cx="5033155" cy="2461378"/>
          </a:xfrm>
          <a:prstGeom prst="rect">
            <a:avLst/>
          </a:prstGeom>
          <a:solidFill>
            <a:schemeClr val="bg1"/>
          </a:solidFill>
          <a:ln w="127000">
            <a:solidFill>
              <a:srgbClr val="00AB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矩形 2"/>
          <p:cNvSpPr/>
          <p:nvPr/>
        </p:nvSpPr>
        <p:spPr>
          <a:xfrm>
            <a:off x="1481141" y="4933400"/>
            <a:ext cx="1922768" cy="461665"/>
          </a:xfrm>
          <a:prstGeom prst="rect">
            <a:avLst/>
          </a:prstGeom>
        </p:spPr>
        <p:txBody>
          <a:bodyPr wrap="square">
            <a:spAutoFit/>
          </a:bodyPr>
          <a:lstStyle/>
          <a:p>
            <a:pPr>
              <a:buClr>
                <a:srgbClr val="FF3300"/>
              </a:buClr>
              <a:buSzPct val="80000"/>
            </a:pPr>
            <a:r>
              <a:rPr lang="zh-TW" altLang="en-US" sz="2400" dirty="0">
                <a:solidFill>
                  <a:schemeClr val="bg1"/>
                </a:solidFill>
                <a:latin typeface="微軟正黑體" panose="020B0604030504040204" pitchFamily="34" charset="-120"/>
                <a:ea typeface="微軟正黑體" panose="020B0604030504040204" pitchFamily="34" charset="-120"/>
              </a:rPr>
              <a:t>自我的</a:t>
            </a:r>
            <a:r>
              <a:rPr lang="zh-TW" altLang="en-US" sz="2400" b="1" dirty="0">
                <a:solidFill>
                  <a:schemeClr val="bg1"/>
                </a:solidFill>
                <a:latin typeface="微軟正黑體" panose="020B0604030504040204" pitchFamily="34" charset="-120"/>
                <a:ea typeface="微軟正黑體" panose="020B0604030504040204" pitchFamily="34" charset="-120"/>
              </a:rPr>
              <a:t>突破</a:t>
            </a:r>
            <a:endParaRPr lang="en-US" altLang="zh-TW" sz="2400" dirty="0">
              <a:solidFill>
                <a:schemeClr val="bg1"/>
              </a:solidFill>
              <a:latin typeface="微軟正黑體" panose="020B0604030504040204" pitchFamily="34" charset="-120"/>
              <a:ea typeface="微軟正黑體" panose="020B0604030504040204" pitchFamily="34" charset="-120"/>
            </a:endParaRPr>
          </a:p>
        </p:txBody>
      </p:sp>
      <p:sp>
        <p:nvSpPr>
          <p:cNvPr id="5" name="矩形 4"/>
          <p:cNvSpPr/>
          <p:nvPr/>
        </p:nvSpPr>
        <p:spPr>
          <a:xfrm>
            <a:off x="794438" y="5597046"/>
            <a:ext cx="2609471" cy="461665"/>
          </a:xfrm>
          <a:prstGeom prst="rect">
            <a:avLst/>
          </a:prstGeom>
        </p:spPr>
        <p:txBody>
          <a:bodyPr wrap="square">
            <a:spAutoFit/>
          </a:bodyPr>
          <a:lstStyle/>
          <a:p>
            <a:pPr>
              <a:buClr>
                <a:srgbClr val="FF3300"/>
              </a:buClr>
              <a:buSzPct val="80000"/>
            </a:pPr>
            <a:r>
              <a:rPr lang="zh-TW" altLang="en-US" sz="2400" dirty="0">
                <a:solidFill>
                  <a:schemeClr val="bg1"/>
                </a:solidFill>
                <a:latin typeface="微軟正黑體" panose="020B0604030504040204" pitchFamily="34" charset="-120"/>
                <a:ea typeface="微軟正黑體" panose="020B0604030504040204" pitchFamily="34" charset="-120"/>
              </a:rPr>
              <a:t>建立孩子的</a:t>
            </a:r>
            <a:r>
              <a:rPr lang="zh-TW" altLang="en-US" sz="2400" b="1" dirty="0">
                <a:solidFill>
                  <a:schemeClr val="bg1"/>
                </a:solidFill>
                <a:latin typeface="微軟正黑體" panose="020B0604030504040204" pitchFamily="34" charset="-120"/>
                <a:ea typeface="微軟正黑體" panose="020B0604030504040204" pitchFamily="34" charset="-120"/>
              </a:rPr>
              <a:t>素養</a:t>
            </a:r>
            <a:endParaRPr lang="en-US" altLang="zh-TW" sz="2400" b="1" dirty="0">
              <a:solidFill>
                <a:schemeClr val="bg1"/>
              </a:solidFill>
              <a:latin typeface="微軟正黑體" panose="020B0604030504040204" pitchFamily="34" charset="-120"/>
              <a:ea typeface="微軟正黑體" panose="020B0604030504040204" pitchFamily="34" charset="-120"/>
            </a:endParaRPr>
          </a:p>
        </p:txBody>
      </p:sp>
      <p:sp>
        <p:nvSpPr>
          <p:cNvPr id="11" name="文本框 2"/>
          <p:cNvSpPr txBox="1"/>
          <p:nvPr/>
        </p:nvSpPr>
        <p:spPr>
          <a:xfrm>
            <a:off x="639181" y="6554619"/>
            <a:ext cx="2132856" cy="300082"/>
          </a:xfrm>
          <a:prstGeom prst="rect">
            <a:avLst/>
          </a:prstGeom>
          <a:solidFill>
            <a:srgbClr val="F2F2F2">
              <a:alpha val="50196"/>
            </a:srgbClr>
          </a:solidFill>
        </p:spPr>
        <p:txBody>
          <a:bodyPr wrap="square" rtlCol="0">
            <a:spAutoFit/>
          </a:bodyPr>
          <a:lstStyle/>
          <a:p>
            <a:pPr algn="ctr"/>
            <a:r>
              <a:rPr lang="en-US" altLang="zh-TW" sz="1350" b="1" dirty="0">
                <a:latin typeface="微软雅黑" panose="020B0503020204020204" pitchFamily="34" charset="-122"/>
                <a:ea typeface="微软雅黑" panose="020B0503020204020204" pitchFamily="34" charset="-122"/>
              </a:rPr>
              <a:t>7</a:t>
            </a:r>
            <a:r>
              <a:rPr lang="zh-TW" altLang="en-US" sz="1350" b="1" dirty="0">
                <a:latin typeface="微软雅黑" panose="020B0503020204020204" pitchFamily="34" charset="-122"/>
                <a:ea typeface="微软雅黑" panose="020B0503020204020204" pitchFamily="34" charset="-122"/>
              </a:rPr>
              <a:t>月</a:t>
            </a:r>
            <a:endParaRPr lang="zh-CN" altLang="en-US" sz="1350" b="1" dirty="0">
              <a:latin typeface="微软雅黑" panose="020B0503020204020204" pitchFamily="34" charset="-122"/>
              <a:ea typeface="微软雅黑" panose="020B0503020204020204" pitchFamily="34" charset="-122"/>
            </a:endParaRPr>
          </a:p>
        </p:txBody>
      </p:sp>
      <p:sp>
        <p:nvSpPr>
          <p:cNvPr id="12" name="矩形 11"/>
          <p:cNvSpPr/>
          <p:nvPr/>
        </p:nvSpPr>
        <p:spPr>
          <a:xfrm>
            <a:off x="1137790" y="3606106"/>
            <a:ext cx="2266119" cy="461665"/>
          </a:xfrm>
          <a:prstGeom prst="rect">
            <a:avLst/>
          </a:prstGeom>
        </p:spPr>
        <p:txBody>
          <a:bodyPr wrap="square">
            <a:spAutoFit/>
          </a:bodyPr>
          <a:lstStyle/>
          <a:p>
            <a:pPr>
              <a:buClr>
                <a:srgbClr val="FF3300"/>
              </a:buClr>
              <a:buSzPct val="80000"/>
            </a:pPr>
            <a:r>
              <a:rPr lang="zh-TW" altLang="en-US" sz="2400" dirty="0">
                <a:solidFill>
                  <a:schemeClr val="bg2">
                    <a:lumMod val="10000"/>
                  </a:schemeClr>
                </a:solidFill>
                <a:latin typeface="微軟正黑體" panose="020B0604030504040204" pitchFamily="34" charset="-120"/>
                <a:ea typeface="微軟正黑體" panose="020B0604030504040204" pitchFamily="34" charset="-120"/>
              </a:rPr>
              <a:t>培養團體</a:t>
            </a:r>
            <a:r>
              <a:rPr lang="zh-TW" altLang="en-US" sz="2400" b="1" dirty="0">
                <a:solidFill>
                  <a:schemeClr val="bg2">
                    <a:lumMod val="10000"/>
                  </a:schemeClr>
                </a:solidFill>
                <a:latin typeface="微軟正黑體" panose="020B0604030504040204" pitchFamily="34" charset="-120"/>
                <a:ea typeface="微軟正黑體" panose="020B0604030504040204" pitchFamily="34" charset="-120"/>
              </a:rPr>
              <a:t>合作</a:t>
            </a:r>
            <a:endParaRPr lang="en-US" altLang="zh-TW" sz="2400" b="1" dirty="0">
              <a:solidFill>
                <a:schemeClr val="bg2">
                  <a:lumMod val="10000"/>
                </a:schemeClr>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451087" y="4269753"/>
            <a:ext cx="2952822" cy="461665"/>
          </a:xfrm>
          <a:prstGeom prst="rect">
            <a:avLst/>
          </a:prstGeom>
        </p:spPr>
        <p:txBody>
          <a:bodyPr wrap="square">
            <a:spAutoFit/>
          </a:bodyPr>
          <a:lstStyle/>
          <a:p>
            <a:pPr>
              <a:buClr>
                <a:srgbClr val="FF3300"/>
              </a:buClr>
              <a:buSzPct val="80000"/>
            </a:pPr>
            <a:r>
              <a:rPr lang="zh-TW" altLang="en-US" sz="2400" b="1" dirty="0">
                <a:solidFill>
                  <a:schemeClr val="bg1"/>
                </a:solidFill>
                <a:latin typeface="微軟正黑體" panose="020B0604030504040204" pitchFamily="34" charset="-120"/>
                <a:ea typeface="微軟正黑體" panose="020B0604030504040204" pitchFamily="34" charset="-120"/>
              </a:rPr>
              <a:t>堅持</a:t>
            </a:r>
            <a:r>
              <a:rPr lang="zh-TW" altLang="en-US" sz="2400" dirty="0">
                <a:solidFill>
                  <a:schemeClr val="bg1"/>
                </a:solidFill>
                <a:latin typeface="微軟正黑體" panose="020B0604030504040204" pitchFamily="34" charset="-120"/>
                <a:ea typeface="微軟正黑體" panose="020B0604030504040204" pitchFamily="34" charset="-120"/>
              </a:rPr>
              <a:t>到底永不放棄</a:t>
            </a:r>
            <a:endParaRPr lang="en-US" altLang="zh-TW" sz="2400" dirty="0">
              <a:solidFill>
                <a:schemeClr val="bg1"/>
              </a:solidFill>
              <a:latin typeface="微軟正黑體" panose="020B0604030504040204" pitchFamily="34" charset="-120"/>
              <a:ea typeface="微軟正黑體" panose="020B0604030504040204" pitchFamily="34" charset="-120"/>
            </a:endParaRPr>
          </a:p>
        </p:txBody>
      </p:sp>
      <p:grpSp>
        <p:nvGrpSpPr>
          <p:cNvPr id="15" name="群組 14">
            <a:extLst>
              <a:ext uri="{FF2B5EF4-FFF2-40B4-BE49-F238E27FC236}">
                <a16:creationId xmlns:a16="http://schemas.microsoft.com/office/drawing/2014/main" id="{791A9093-BD74-451E-8B71-C8F9B1BAAE66}"/>
              </a:ext>
            </a:extLst>
          </p:cNvPr>
          <p:cNvGrpSpPr/>
          <p:nvPr/>
        </p:nvGrpSpPr>
        <p:grpSpPr>
          <a:xfrm>
            <a:off x="203036" y="119849"/>
            <a:ext cx="4605068" cy="590550"/>
            <a:chOff x="4469082" y="81755"/>
            <a:chExt cx="4605068" cy="590550"/>
          </a:xfrm>
        </p:grpSpPr>
        <p:grpSp>
          <p:nvGrpSpPr>
            <p:cNvPr id="16" name="群組 15">
              <a:extLst>
                <a:ext uri="{FF2B5EF4-FFF2-40B4-BE49-F238E27FC236}">
                  <a16:creationId xmlns:a16="http://schemas.microsoft.com/office/drawing/2014/main" id="{662E38A1-0E5A-4829-83FC-6880434CFB66}"/>
                </a:ext>
              </a:extLst>
            </p:cNvPr>
            <p:cNvGrpSpPr/>
            <p:nvPr/>
          </p:nvGrpSpPr>
          <p:grpSpPr>
            <a:xfrm>
              <a:off x="4469082" y="81755"/>
              <a:ext cx="4605068" cy="590550"/>
              <a:chOff x="1865582" y="377030"/>
              <a:chExt cx="4605068" cy="590550"/>
            </a:xfrm>
          </p:grpSpPr>
          <p:sp>
            <p:nvSpPr>
              <p:cNvPr id="21" name="箭號: ＞形 20">
                <a:extLst>
                  <a:ext uri="{FF2B5EF4-FFF2-40B4-BE49-F238E27FC236}">
                    <a16:creationId xmlns:a16="http://schemas.microsoft.com/office/drawing/2014/main" id="{7B98E9DD-40A2-4FAC-B707-7DEB921DF24C}"/>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22" name="箭號: ＞形 21">
                <a:extLst>
                  <a:ext uri="{FF2B5EF4-FFF2-40B4-BE49-F238E27FC236}">
                    <a16:creationId xmlns:a16="http://schemas.microsoft.com/office/drawing/2014/main" id="{45CF56CE-7806-42A0-BF53-5E38978AFD9A}"/>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3" name="箭號: ＞形 22">
                <a:extLst>
                  <a:ext uri="{FF2B5EF4-FFF2-40B4-BE49-F238E27FC236}">
                    <a16:creationId xmlns:a16="http://schemas.microsoft.com/office/drawing/2014/main" id="{86DC62A0-5B74-4288-847A-8BA66964E0F6}"/>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4" name="箭號: ＞形 23">
                <a:extLst>
                  <a:ext uri="{FF2B5EF4-FFF2-40B4-BE49-F238E27FC236}">
                    <a16:creationId xmlns:a16="http://schemas.microsoft.com/office/drawing/2014/main" id="{E587B78B-C0D3-4162-A346-8E7A8C6F9162}"/>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17" name="文字方塊 16">
              <a:extLst>
                <a:ext uri="{FF2B5EF4-FFF2-40B4-BE49-F238E27FC236}">
                  <a16:creationId xmlns:a16="http://schemas.microsoft.com/office/drawing/2014/main" id="{CE7B4653-30C1-4BA8-AA28-3A3D7716A4FE}"/>
                </a:ext>
              </a:extLst>
            </p:cNvPr>
            <p:cNvSpPr txBox="1"/>
            <p:nvPr/>
          </p:nvSpPr>
          <p:spPr>
            <a:xfrm>
              <a:off x="4737100" y="192364"/>
              <a:ext cx="876300" cy="369332"/>
            </a:xfrm>
            <a:prstGeom prst="rect">
              <a:avLst/>
            </a:prstGeom>
            <a:noFill/>
          </p:spPr>
          <p:txBody>
            <a:bodyPr wrap="square" rtlCol="0">
              <a:spAutoFit/>
            </a:bodyPr>
            <a:lstStyle/>
            <a:p>
              <a:r>
                <a:rPr lang="zh-TW" altLang="en-US" dirty="0">
                  <a:ln w="6600">
                    <a:solidFill>
                      <a:schemeClr val="bg2">
                        <a:lumMod val="25000"/>
                      </a:schemeClr>
                    </a:solidFill>
                    <a:prstDash val="solid"/>
                  </a:ln>
                  <a:latin typeface="標楷體" panose="03000509000000000000" pitchFamily="65" charset="-120"/>
                  <a:ea typeface="標楷體" panose="03000509000000000000" pitchFamily="65" charset="-120"/>
                </a:rPr>
                <a:t>教務處</a:t>
              </a:r>
            </a:p>
          </p:txBody>
        </p:sp>
        <p:sp>
          <p:nvSpPr>
            <p:cNvPr id="18" name="文字方塊 17">
              <a:extLst>
                <a:ext uri="{FF2B5EF4-FFF2-40B4-BE49-F238E27FC236}">
                  <a16:creationId xmlns:a16="http://schemas.microsoft.com/office/drawing/2014/main" id="{F82EC581-59A6-4E0F-A429-7C6FB3821B2B}"/>
                </a:ext>
              </a:extLst>
            </p:cNvPr>
            <p:cNvSpPr txBox="1"/>
            <p:nvPr/>
          </p:nvSpPr>
          <p:spPr>
            <a:xfrm>
              <a:off x="5803900" y="183630"/>
              <a:ext cx="876300" cy="369332"/>
            </a:xfrm>
            <a:prstGeom prst="rect">
              <a:avLst/>
            </a:prstGeom>
            <a:noFill/>
          </p:spPr>
          <p:txBody>
            <a:bodyPr wrap="square" rtlCol="0">
              <a:spAutoFit/>
            </a:bodyPr>
            <a:lstStyle/>
            <a:p>
              <a:r>
                <a:rPr lang="zh-TW" altLang="en-US" b="1" u="sng" dirty="0">
                  <a:solidFill>
                    <a:schemeClr val="tx2"/>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學務處</a:t>
              </a:r>
            </a:p>
          </p:txBody>
        </p:sp>
        <p:sp>
          <p:nvSpPr>
            <p:cNvPr id="19" name="文字方塊 18">
              <a:extLst>
                <a:ext uri="{FF2B5EF4-FFF2-40B4-BE49-F238E27FC236}">
                  <a16:creationId xmlns:a16="http://schemas.microsoft.com/office/drawing/2014/main" id="{C8098F9B-89D3-46A2-AAA3-7D538C815039}"/>
                </a:ext>
              </a:extLst>
            </p:cNvPr>
            <p:cNvSpPr txBox="1"/>
            <p:nvPr/>
          </p:nvSpPr>
          <p:spPr>
            <a:xfrm>
              <a:off x="689478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總務處</a:t>
              </a:r>
            </a:p>
          </p:txBody>
        </p:sp>
        <p:sp>
          <p:nvSpPr>
            <p:cNvPr id="20" name="文字方塊 19">
              <a:extLst>
                <a:ext uri="{FF2B5EF4-FFF2-40B4-BE49-F238E27FC236}">
                  <a16:creationId xmlns:a16="http://schemas.microsoft.com/office/drawing/2014/main" id="{248CEB4E-03BA-4EA5-BF35-18675903375B}"/>
                </a:ext>
              </a:extLst>
            </p:cNvPr>
            <p:cNvSpPr txBox="1"/>
            <p:nvPr/>
          </p:nvSpPr>
          <p:spPr>
            <a:xfrm>
              <a:off x="7948103" y="183630"/>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輔導室</a:t>
              </a:r>
            </a:p>
          </p:txBody>
        </p:sp>
      </p:grpSp>
      <p:cxnSp>
        <p:nvCxnSpPr>
          <p:cNvPr id="25" name="接點: 肘形 24">
            <a:extLst>
              <a:ext uri="{FF2B5EF4-FFF2-40B4-BE49-F238E27FC236}">
                <a16:creationId xmlns:a16="http://schemas.microsoft.com/office/drawing/2014/main" id="{7380F181-0B0D-4A03-BB47-735505E78867}"/>
              </a:ext>
            </a:extLst>
          </p:cNvPr>
          <p:cNvCxnSpPr>
            <a:cxnSpLocks/>
          </p:cNvCxnSpPr>
          <p:nvPr/>
        </p:nvCxnSpPr>
        <p:spPr>
          <a:xfrm rot="16200000" flipH="1">
            <a:off x="1624906" y="783297"/>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矩形: 圓角 25">
            <a:extLst>
              <a:ext uri="{FF2B5EF4-FFF2-40B4-BE49-F238E27FC236}">
                <a16:creationId xmlns:a16="http://schemas.microsoft.com/office/drawing/2014/main" id="{06FA6587-B7AB-4D7D-A478-373C1D004BDE}"/>
              </a:ext>
            </a:extLst>
          </p:cNvPr>
          <p:cNvSpPr/>
          <p:nvPr/>
        </p:nvSpPr>
        <p:spPr>
          <a:xfrm>
            <a:off x="1917404" y="728925"/>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活動組</a:t>
            </a:r>
          </a:p>
        </p:txBody>
      </p:sp>
      <p:sp>
        <p:nvSpPr>
          <p:cNvPr id="27" name="Rectangle 96">
            <a:extLst>
              <a:ext uri="{FF2B5EF4-FFF2-40B4-BE49-F238E27FC236}">
                <a16:creationId xmlns:a16="http://schemas.microsoft.com/office/drawing/2014/main" id="{823E8C5F-4BC1-4D04-9750-8D68590ADD20}"/>
              </a:ext>
            </a:extLst>
          </p:cNvPr>
          <p:cNvSpPr/>
          <p:nvPr/>
        </p:nvSpPr>
        <p:spPr>
          <a:xfrm>
            <a:off x="4414885" y="3202057"/>
            <a:ext cx="4292805" cy="1815882"/>
          </a:xfrm>
          <a:prstGeom prst="rect">
            <a:avLst/>
          </a:prstGeom>
        </p:spPr>
        <p:txBody>
          <a:bodyPr wrap="square">
            <a:spAutoFit/>
          </a:bodyPr>
          <a:lstStyle/>
          <a:p>
            <a:r>
              <a:rPr lang="zh-TW" altLang="en-US" sz="2800" b="1" dirty="0">
                <a:latin typeface="微軟正黑體" panose="020B0604030504040204" pitchFamily="34" charset="-120"/>
                <a:ea typeface="微軟正黑體" panose="020B0604030504040204" pitchFamily="34" charset="-120"/>
              </a:rPr>
              <a:t>開放：</a:t>
            </a:r>
            <a:r>
              <a:rPr lang="en-US" altLang="zh-TW" sz="2800" b="1" dirty="0">
                <a:latin typeface="微軟正黑體" panose="020B0604030504040204" pitchFamily="34" charset="-120"/>
                <a:ea typeface="微軟正黑體" panose="020B0604030504040204" pitchFamily="34" charset="-120"/>
              </a:rPr>
              <a:t>4</a:t>
            </a:r>
            <a:r>
              <a:rPr lang="zh-TW" altLang="en-US" sz="2800" b="1" dirty="0">
                <a:latin typeface="微軟正黑體" panose="020B0604030504040204" pitchFamily="34" charset="-120"/>
                <a:ea typeface="微軟正黑體" panose="020B0604030504040204" pitchFamily="34" charset="-120"/>
              </a:rPr>
              <a:t>、</a:t>
            </a:r>
            <a:r>
              <a:rPr lang="en-US" altLang="zh-TW" sz="2800" b="1" dirty="0">
                <a:latin typeface="微軟正黑體" panose="020B0604030504040204" pitchFamily="34" charset="-120"/>
                <a:ea typeface="微軟正黑體" panose="020B0604030504040204" pitchFamily="34" charset="-120"/>
              </a:rPr>
              <a:t>5</a:t>
            </a:r>
            <a:r>
              <a:rPr lang="zh-TW" altLang="en-US" sz="2800" b="1" dirty="0">
                <a:latin typeface="微軟正黑體" panose="020B0604030504040204" pitchFamily="34" charset="-120"/>
                <a:ea typeface="微軟正黑體" panose="020B0604030504040204" pitchFamily="34" charset="-120"/>
              </a:rPr>
              <a:t>、</a:t>
            </a:r>
            <a:r>
              <a:rPr lang="en-US" altLang="zh-TW" sz="2800" b="1" dirty="0">
                <a:latin typeface="微軟正黑體" panose="020B0604030504040204" pitchFamily="34" charset="-120"/>
                <a:ea typeface="微軟正黑體" panose="020B0604030504040204" pitchFamily="34" charset="-120"/>
              </a:rPr>
              <a:t>6</a:t>
            </a:r>
            <a:r>
              <a:rPr lang="zh-TW" altLang="en-US" sz="2800" b="1" dirty="0">
                <a:latin typeface="微軟正黑體" panose="020B0604030504040204" pitchFamily="34" charset="-120"/>
                <a:ea typeface="微軟正黑體" panose="020B0604030504040204" pitchFamily="34" charset="-120"/>
              </a:rPr>
              <a:t>年級</a:t>
            </a:r>
            <a:endParaRPr lang="en-US" altLang="zh-TW" sz="2800" b="1" dirty="0">
              <a:latin typeface="微軟正黑體" panose="020B0604030504040204" pitchFamily="34" charset="-120"/>
              <a:ea typeface="微軟正黑體" panose="020B0604030504040204" pitchFamily="34" charset="-120"/>
            </a:endParaRPr>
          </a:p>
          <a:p>
            <a:r>
              <a:rPr lang="zh-TW" altLang="en-US" sz="2800" b="1" dirty="0">
                <a:latin typeface="微軟正黑體" panose="020B0604030504040204" pitchFamily="34" charset="-120"/>
                <a:ea typeface="微軟正黑體" panose="020B0604030504040204" pitchFamily="34" charset="-120"/>
              </a:rPr>
              <a:t>時間：</a:t>
            </a:r>
            <a:r>
              <a:rPr lang="en-US" altLang="zh-TW" sz="2800" b="1" dirty="0">
                <a:latin typeface="微軟正黑體" panose="020B0604030504040204" pitchFamily="34" charset="-120"/>
                <a:ea typeface="微軟正黑體" panose="020B0604030504040204" pitchFamily="34" charset="-120"/>
              </a:rPr>
              <a:t>7</a:t>
            </a:r>
            <a:r>
              <a:rPr lang="zh-TW" altLang="en-US" sz="2800" b="1" dirty="0">
                <a:latin typeface="微軟正黑體" panose="020B0604030504040204" pitchFamily="34" charset="-120"/>
                <a:ea typeface="微軟正黑體" panose="020B0604030504040204" pitchFamily="34" charset="-120"/>
              </a:rPr>
              <a:t>月 </a:t>
            </a:r>
            <a:endParaRPr lang="en-US" altLang="zh-TW" sz="2800" b="1" dirty="0">
              <a:latin typeface="微軟正黑體" panose="020B0604030504040204" pitchFamily="34" charset="-120"/>
              <a:ea typeface="微軟正黑體" panose="020B0604030504040204" pitchFamily="34" charset="-120"/>
            </a:endParaRPr>
          </a:p>
          <a:p>
            <a:r>
              <a:rPr lang="zh-TW" altLang="en-US" sz="2800" b="1" dirty="0">
                <a:latin typeface="微軟正黑體" panose="020B0604030504040204" pitchFamily="34" charset="-120"/>
                <a:ea typeface="微軟正黑體" panose="020B0604030504040204" pitchFamily="34" charset="-120"/>
              </a:rPr>
              <a:t>地點：福隆龍門營區、</a:t>
            </a:r>
            <a:endParaRPr lang="en-US" altLang="zh-TW" sz="2800" b="1" dirty="0">
              <a:latin typeface="微軟正黑體" panose="020B0604030504040204" pitchFamily="34" charset="-120"/>
              <a:ea typeface="微軟正黑體" panose="020B0604030504040204" pitchFamily="34" charset="-120"/>
            </a:endParaRPr>
          </a:p>
          <a:p>
            <a:r>
              <a:rPr lang="en-US" altLang="zh-TW" sz="2800" b="1" dirty="0">
                <a:latin typeface="微軟正黑體" panose="020B0604030504040204" pitchFamily="34" charset="-120"/>
                <a:ea typeface="微軟正黑體" panose="020B0604030504040204" pitchFamily="34" charset="-120"/>
              </a:rPr>
              <a:t>            </a:t>
            </a:r>
            <a:r>
              <a:rPr lang="zh-TW" altLang="en-US" sz="2800" b="1" dirty="0">
                <a:latin typeface="微軟正黑體" panose="020B0604030504040204" pitchFamily="34" charset="-120"/>
                <a:ea typeface="微軟正黑體" panose="020B0604030504040204" pitchFamily="34" charset="-120"/>
              </a:rPr>
              <a:t>草嶺古道</a:t>
            </a:r>
            <a:endParaRPr lang="zh-TW" altLang="zh-TW" sz="2800" b="1" dirty="0">
              <a:latin typeface="微軟正黑體" panose="020B0604030504040204" pitchFamily="34" charset="-120"/>
              <a:ea typeface="微軟正黑體" panose="020B0604030504040204" pitchFamily="34" charset="-120"/>
            </a:endParaRPr>
          </a:p>
        </p:txBody>
      </p:sp>
      <p:sp>
        <p:nvSpPr>
          <p:cNvPr id="28" name="矩形 27">
            <a:extLst>
              <a:ext uri="{FF2B5EF4-FFF2-40B4-BE49-F238E27FC236}">
                <a16:creationId xmlns:a16="http://schemas.microsoft.com/office/drawing/2014/main" id="{E64D773A-12B2-41AF-946C-A84DACC53F02}"/>
              </a:ext>
            </a:extLst>
          </p:cNvPr>
          <p:cNvSpPr/>
          <p:nvPr/>
        </p:nvSpPr>
        <p:spPr>
          <a:xfrm>
            <a:off x="295436" y="1875495"/>
            <a:ext cx="3361135" cy="1064419"/>
          </a:xfrm>
          <a:prstGeom prst="rect">
            <a:avLst/>
          </a:prstGeom>
          <a:solidFill>
            <a:srgbClr val="00ABB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0" name="文本框 5">
            <a:extLst>
              <a:ext uri="{FF2B5EF4-FFF2-40B4-BE49-F238E27FC236}">
                <a16:creationId xmlns:a16="http://schemas.microsoft.com/office/drawing/2014/main" id="{188AB897-AD05-43B4-96DE-F5CCA144CEE7}"/>
              </a:ext>
            </a:extLst>
          </p:cNvPr>
          <p:cNvSpPr txBox="1"/>
          <p:nvPr/>
        </p:nvSpPr>
        <p:spPr>
          <a:xfrm>
            <a:off x="2329881" y="2531785"/>
            <a:ext cx="1107996" cy="369332"/>
          </a:xfrm>
          <a:prstGeom prst="rect">
            <a:avLst/>
          </a:prstGeom>
          <a:noFill/>
        </p:spPr>
        <p:txBody>
          <a:bodyPr wrap="none" rtlCol="0">
            <a:spAutoFit/>
          </a:bodyPr>
          <a:lstStyle/>
          <a:p>
            <a:r>
              <a:rPr lang="zh-TW" altLang="en-US" b="1" dirty="0">
                <a:solidFill>
                  <a:schemeClr val="bg1"/>
                </a:solidFill>
                <a:latin typeface="微軟正黑體" panose="020B0604030504040204" pitchFamily="34" charset="-120"/>
                <a:ea typeface="微軟正黑體" panose="020B0604030504040204" pitchFamily="34" charset="-120"/>
                <a:cs typeface="Meiryo" panose="020B0604030504040204" pitchFamily="34" charset="-128"/>
              </a:rPr>
              <a:t>夏季課程</a:t>
            </a:r>
            <a:endParaRPr lang="zh-CN" altLang="en-US" b="1" dirty="0">
              <a:solidFill>
                <a:schemeClr val="bg1"/>
              </a:solidFill>
              <a:latin typeface="微軟正黑體" panose="020B0604030504040204" pitchFamily="34" charset="-120"/>
              <a:ea typeface="微軟正黑體" panose="020B0604030504040204" pitchFamily="34" charset="-120"/>
              <a:cs typeface="Meiryo" panose="020B0604030504040204" pitchFamily="34" charset="-128"/>
            </a:endParaRPr>
          </a:p>
        </p:txBody>
      </p:sp>
      <p:grpSp>
        <p:nvGrpSpPr>
          <p:cNvPr id="2" name="群組 1">
            <a:extLst>
              <a:ext uri="{FF2B5EF4-FFF2-40B4-BE49-F238E27FC236}">
                <a16:creationId xmlns:a16="http://schemas.microsoft.com/office/drawing/2014/main" id="{329DF37C-DE0A-497B-BDD8-65B0EE45DA9D}"/>
              </a:ext>
            </a:extLst>
          </p:cNvPr>
          <p:cNvGrpSpPr/>
          <p:nvPr/>
        </p:nvGrpSpPr>
        <p:grpSpPr>
          <a:xfrm>
            <a:off x="485898" y="1861552"/>
            <a:ext cx="2980209" cy="611941"/>
            <a:chOff x="509095" y="1402548"/>
            <a:chExt cx="2980209" cy="611941"/>
          </a:xfrm>
        </p:grpSpPr>
        <p:sp>
          <p:nvSpPr>
            <p:cNvPr id="29" name="文本框 4">
              <a:extLst>
                <a:ext uri="{FF2B5EF4-FFF2-40B4-BE49-F238E27FC236}">
                  <a16:creationId xmlns:a16="http://schemas.microsoft.com/office/drawing/2014/main" id="{2090A048-85F8-4270-BF89-A30BCCB6C8DA}"/>
                </a:ext>
              </a:extLst>
            </p:cNvPr>
            <p:cNvSpPr txBox="1"/>
            <p:nvPr/>
          </p:nvSpPr>
          <p:spPr>
            <a:xfrm>
              <a:off x="509095" y="1402548"/>
              <a:ext cx="2781531" cy="611706"/>
            </a:xfrm>
            <a:prstGeom prst="rect">
              <a:avLst/>
            </a:prstGeom>
            <a:noFill/>
          </p:spPr>
          <p:txBody>
            <a:bodyPr wrap="none" rtlCol="0">
              <a:spAutoFit/>
            </a:bodyPr>
            <a:lstStyle/>
            <a:p>
              <a:r>
                <a:rPr lang="zh-TW" altLang="en-US" sz="3375" b="1" dirty="0">
                  <a:solidFill>
                    <a:schemeClr val="bg1"/>
                  </a:solidFill>
                  <a:latin typeface="微软雅黑" panose="020B0503020204020204" pitchFamily="34" charset="-122"/>
                  <a:ea typeface="微软雅黑" panose="020B0503020204020204" pitchFamily="34" charset="-122"/>
                </a:rPr>
                <a:t>東北角山海行</a:t>
              </a:r>
            </a:p>
          </p:txBody>
        </p:sp>
        <p:cxnSp>
          <p:nvCxnSpPr>
            <p:cNvPr id="31" name="直接连接符 6">
              <a:extLst>
                <a:ext uri="{FF2B5EF4-FFF2-40B4-BE49-F238E27FC236}">
                  <a16:creationId xmlns:a16="http://schemas.microsoft.com/office/drawing/2014/main" id="{AE130501-B21B-40B8-AD99-3CD65C6986BE}"/>
                </a:ext>
              </a:extLst>
            </p:cNvPr>
            <p:cNvCxnSpPr/>
            <p:nvPr/>
          </p:nvCxnSpPr>
          <p:spPr>
            <a:xfrm>
              <a:off x="1445027" y="2014489"/>
              <a:ext cx="204427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2" name="內容版面配置區 2">
            <a:extLst>
              <a:ext uri="{FF2B5EF4-FFF2-40B4-BE49-F238E27FC236}">
                <a16:creationId xmlns:a16="http://schemas.microsoft.com/office/drawing/2014/main" id="{9114023B-8DE4-4E99-AC47-374D1101643D}"/>
              </a:ext>
            </a:extLst>
          </p:cNvPr>
          <p:cNvSpPr txBox="1">
            <a:spLocks/>
          </p:cNvSpPr>
          <p:nvPr/>
        </p:nvSpPr>
        <p:spPr>
          <a:xfrm>
            <a:off x="236739" y="1201872"/>
            <a:ext cx="1914350" cy="670559"/>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r>
              <a:rPr lang="zh-TW" altLang="en-US" sz="3200" dirty="0">
                <a:solidFill>
                  <a:schemeClr val="accent2">
                    <a:lumMod val="50000"/>
                  </a:schemeClr>
                </a:solidFill>
                <a:highlight>
                  <a:srgbClr val="FFFF00"/>
                </a:highlight>
                <a:latin typeface="標楷體" panose="03000509000000000000" pitchFamily="65" charset="-120"/>
                <a:ea typeface="標楷體" panose="03000509000000000000" pitchFamily="65" charset="-120"/>
              </a:rPr>
              <a:t>探索課程</a:t>
            </a:r>
          </a:p>
          <a:p>
            <a:pPr marL="342900" indent="-342900" algn="l">
              <a:buClr>
                <a:srgbClr val="D16349"/>
              </a:buClr>
              <a:buFont typeface="Wingdings 3" charset="2"/>
              <a:buChar char=""/>
            </a:pPr>
            <a:endParaRPr lang="en-US" altLang="zh-TW" sz="3200"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697716887"/>
      </p:ext>
    </p:extLst>
  </p:cSld>
  <p:clrMapOvr>
    <a:masterClrMapping/>
  </p:clrMapOvr>
  <mc:AlternateContent xmlns:mc="http://schemas.openxmlformats.org/markup-compatibility/2006" xmlns:p14="http://schemas.microsoft.com/office/powerpoint/2010/main">
    <mc:Choice Requires="p14">
      <p:transition spd="slow" p14:dur="2000" advClick="0">
        <p14:prism isContent="1"/>
      </p:transition>
    </mc:Choice>
    <mc:Fallback xmlns="">
      <p:transition spd="slow"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花朵圖案」的圖片搜尋結果">
            <a:extLst>
              <a:ext uri="{FF2B5EF4-FFF2-40B4-BE49-F238E27FC236}">
                <a16:creationId xmlns:a16="http://schemas.microsoft.com/office/drawing/2014/main" id="{AD546E01-E450-4155-9FAA-0482538C005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894" y="1610710"/>
            <a:ext cx="1138555" cy="947420"/>
          </a:xfrm>
          <a:prstGeom prst="rect">
            <a:avLst/>
          </a:prstGeom>
          <a:noFill/>
          <a:ln>
            <a:noFill/>
          </a:ln>
        </p:spPr>
      </p:pic>
      <p:grpSp>
        <p:nvGrpSpPr>
          <p:cNvPr id="9" name="群組 8">
            <a:extLst>
              <a:ext uri="{FF2B5EF4-FFF2-40B4-BE49-F238E27FC236}">
                <a16:creationId xmlns:a16="http://schemas.microsoft.com/office/drawing/2014/main" id="{FE91A90A-E1CC-4898-BA07-C8EC03BE8F85}"/>
              </a:ext>
            </a:extLst>
          </p:cNvPr>
          <p:cNvGrpSpPr/>
          <p:nvPr/>
        </p:nvGrpSpPr>
        <p:grpSpPr>
          <a:xfrm>
            <a:off x="59822" y="136800"/>
            <a:ext cx="4605068" cy="590550"/>
            <a:chOff x="4469082" y="81755"/>
            <a:chExt cx="4605068" cy="590550"/>
          </a:xfrm>
        </p:grpSpPr>
        <p:grpSp>
          <p:nvGrpSpPr>
            <p:cNvPr id="10" name="群組 9">
              <a:extLst>
                <a:ext uri="{FF2B5EF4-FFF2-40B4-BE49-F238E27FC236}">
                  <a16:creationId xmlns:a16="http://schemas.microsoft.com/office/drawing/2014/main" id="{792E27DC-AB6E-45E8-AABA-6E8FC4DFF3D7}"/>
                </a:ext>
              </a:extLst>
            </p:cNvPr>
            <p:cNvGrpSpPr/>
            <p:nvPr/>
          </p:nvGrpSpPr>
          <p:grpSpPr>
            <a:xfrm>
              <a:off x="4469082" y="81755"/>
              <a:ext cx="4605068" cy="590550"/>
              <a:chOff x="1865582" y="377030"/>
              <a:chExt cx="4605068" cy="590550"/>
            </a:xfrm>
          </p:grpSpPr>
          <p:sp>
            <p:nvSpPr>
              <p:cNvPr id="15" name="箭號: ＞形 14">
                <a:extLst>
                  <a:ext uri="{FF2B5EF4-FFF2-40B4-BE49-F238E27FC236}">
                    <a16:creationId xmlns:a16="http://schemas.microsoft.com/office/drawing/2014/main" id="{EAAB3574-6D75-4A73-BCDC-56EA65E86238}"/>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16" name="箭號: ＞形 15">
                <a:extLst>
                  <a:ext uri="{FF2B5EF4-FFF2-40B4-BE49-F238E27FC236}">
                    <a16:creationId xmlns:a16="http://schemas.microsoft.com/office/drawing/2014/main" id="{E4936054-F0BB-4CA0-9715-DD11700D35FE}"/>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7" name="箭號: ＞形 16">
                <a:extLst>
                  <a:ext uri="{FF2B5EF4-FFF2-40B4-BE49-F238E27FC236}">
                    <a16:creationId xmlns:a16="http://schemas.microsoft.com/office/drawing/2014/main" id="{38BB974C-0A00-4BEB-B8DA-07E9316D5AED}"/>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8" name="箭號: ＞形 17">
                <a:extLst>
                  <a:ext uri="{FF2B5EF4-FFF2-40B4-BE49-F238E27FC236}">
                    <a16:creationId xmlns:a16="http://schemas.microsoft.com/office/drawing/2014/main" id="{403D4EBD-43E2-4467-ADDA-DBA4FCA5F358}"/>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11" name="文字方塊 10">
              <a:extLst>
                <a:ext uri="{FF2B5EF4-FFF2-40B4-BE49-F238E27FC236}">
                  <a16:creationId xmlns:a16="http://schemas.microsoft.com/office/drawing/2014/main" id="{A734DF4C-CA07-4BD6-B816-02D50989E619}"/>
                </a:ext>
              </a:extLst>
            </p:cNvPr>
            <p:cNvSpPr txBox="1"/>
            <p:nvPr/>
          </p:nvSpPr>
          <p:spPr>
            <a:xfrm>
              <a:off x="4737100" y="192364"/>
              <a:ext cx="876300" cy="369332"/>
            </a:xfrm>
            <a:prstGeom prst="rect">
              <a:avLst/>
            </a:prstGeom>
            <a:noFill/>
          </p:spPr>
          <p:txBody>
            <a:bodyPr wrap="square" rtlCol="0">
              <a:spAutoFit/>
            </a:bodyPr>
            <a:lstStyle/>
            <a:p>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教務處</a:t>
              </a:r>
            </a:p>
          </p:txBody>
        </p:sp>
        <p:sp>
          <p:nvSpPr>
            <p:cNvPr id="12" name="文字方塊 11">
              <a:extLst>
                <a:ext uri="{FF2B5EF4-FFF2-40B4-BE49-F238E27FC236}">
                  <a16:creationId xmlns:a16="http://schemas.microsoft.com/office/drawing/2014/main" id="{E8822F7C-BF86-44DB-862A-AF8DD63B45E3}"/>
                </a:ext>
              </a:extLst>
            </p:cNvPr>
            <p:cNvSpPr txBox="1"/>
            <p:nvPr/>
          </p:nvSpPr>
          <p:spPr>
            <a:xfrm>
              <a:off x="577083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學務處</a:t>
              </a:r>
            </a:p>
          </p:txBody>
        </p:sp>
        <p:sp>
          <p:nvSpPr>
            <p:cNvPr id="13" name="文字方塊 12">
              <a:extLst>
                <a:ext uri="{FF2B5EF4-FFF2-40B4-BE49-F238E27FC236}">
                  <a16:creationId xmlns:a16="http://schemas.microsoft.com/office/drawing/2014/main" id="{B539D620-9A16-45EF-8B15-D7E551B7688A}"/>
                </a:ext>
              </a:extLst>
            </p:cNvPr>
            <p:cNvSpPr txBox="1"/>
            <p:nvPr/>
          </p:nvSpPr>
          <p:spPr>
            <a:xfrm>
              <a:off x="689478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總務處</a:t>
              </a:r>
            </a:p>
          </p:txBody>
        </p:sp>
        <p:sp>
          <p:nvSpPr>
            <p:cNvPr id="14" name="文字方塊 13">
              <a:extLst>
                <a:ext uri="{FF2B5EF4-FFF2-40B4-BE49-F238E27FC236}">
                  <a16:creationId xmlns:a16="http://schemas.microsoft.com/office/drawing/2014/main" id="{F4AA63C6-31D9-4329-8F78-A5E27ED6A404}"/>
                </a:ext>
              </a:extLst>
            </p:cNvPr>
            <p:cNvSpPr txBox="1"/>
            <p:nvPr/>
          </p:nvSpPr>
          <p:spPr>
            <a:xfrm>
              <a:off x="7948103" y="183630"/>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輔導室</a:t>
              </a:r>
            </a:p>
          </p:txBody>
        </p:sp>
      </p:grpSp>
      <p:cxnSp>
        <p:nvCxnSpPr>
          <p:cNvPr id="19" name="接點: 肘形 18">
            <a:extLst>
              <a:ext uri="{FF2B5EF4-FFF2-40B4-BE49-F238E27FC236}">
                <a16:creationId xmlns:a16="http://schemas.microsoft.com/office/drawing/2014/main" id="{D7ADA4E5-7AFA-42FB-A935-DF8E8CB625B7}"/>
              </a:ext>
            </a:extLst>
          </p:cNvPr>
          <p:cNvCxnSpPr>
            <a:cxnSpLocks/>
          </p:cNvCxnSpPr>
          <p:nvPr/>
        </p:nvCxnSpPr>
        <p:spPr>
          <a:xfrm rot="16200000" flipH="1">
            <a:off x="663157" y="775847"/>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矩形: 圓角 19">
            <a:extLst>
              <a:ext uri="{FF2B5EF4-FFF2-40B4-BE49-F238E27FC236}">
                <a16:creationId xmlns:a16="http://schemas.microsoft.com/office/drawing/2014/main" id="{1E23EED1-BC3E-4F2C-B22D-B68D78675D92}"/>
              </a:ext>
            </a:extLst>
          </p:cNvPr>
          <p:cNvSpPr/>
          <p:nvPr/>
        </p:nvSpPr>
        <p:spPr>
          <a:xfrm>
            <a:off x="955655" y="861572"/>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研究組</a:t>
            </a:r>
          </a:p>
        </p:txBody>
      </p:sp>
      <p:pic>
        <p:nvPicPr>
          <p:cNvPr id="23" name="圖片 22"/>
          <p:cNvPicPr>
            <a:picLocks noChangeAspect="1"/>
          </p:cNvPicPr>
          <p:nvPr/>
        </p:nvPicPr>
        <p:blipFill>
          <a:blip r:embed="rId3"/>
          <a:stretch>
            <a:fillRect/>
          </a:stretch>
        </p:blipFill>
        <p:spPr>
          <a:xfrm>
            <a:off x="562894" y="1482747"/>
            <a:ext cx="7974277" cy="5375253"/>
          </a:xfrm>
          <a:prstGeom prst="rect">
            <a:avLst/>
          </a:prstGeom>
        </p:spPr>
      </p:pic>
      <p:sp>
        <p:nvSpPr>
          <p:cNvPr id="24" name="圓角矩形 23"/>
          <p:cNvSpPr/>
          <p:nvPr/>
        </p:nvSpPr>
        <p:spPr>
          <a:xfrm>
            <a:off x="2577482" y="2566287"/>
            <a:ext cx="1450427" cy="51656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橢圓形圖說文字 24"/>
          <p:cNvSpPr/>
          <p:nvPr/>
        </p:nvSpPr>
        <p:spPr>
          <a:xfrm>
            <a:off x="5185154" y="410614"/>
            <a:ext cx="2734887" cy="1656850"/>
          </a:xfrm>
          <a:prstGeom prst="wedgeEllipseCallout">
            <a:avLst>
              <a:gd name="adj1" fmla="val -90721"/>
              <a:gd name="adj2" fmla="val 760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000" b="1" dirty="0">
                <a:solidFill>
                  <a:schemeClr val="bg1"/>
                </a:solidFill>
              </a:rPr>
              <a:t>歡迎家長上網了解竹小課程</a:t>
            </a:r>
          </a:p>
        </p:txBody>
      </p:sp>
    </p:spTree>
    <p:extLst>
      <p:ext uri="{BB962C8B-B14F-4D97-AF65-F5344CB8AC3E}">
        <p14:creationId xmlns:p14="http://schemas.microsoft.com/office/powerpoint/2010/main" val="37346357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3CCEE15-E999-4A4D-BC22-B20FE33D2E71}"/>
              </a:ext>
            </a:extLst>
          </p:cNvPr>
          <p:cNvSpPr>
            <a:spLocks noGrp="1"/>
          </p:cNvSpPr>
          <p:nvPr>
            <p:ph type="ctrTitle"/>
          </p:nvPr>
        </p:nvSpPr>
        <p:spPr>
          <a:xfrm>
            <a:off x="770466" y="902420"/>
            <a:ext cx="7772400" cy="2387600"/>
          </a:xfrm>
        </p:spPr>
        <p:txBody>
          <a:bodyPr>
            <a:normAutofit/>
          </a:bodyPr>
          <a:lstStyle/>
          <a:p>
            <a:r>
              <a:rPr lang="zh-TW" altLang="en-US" sz="7200" b="1" dirty="0">
                <a:effectLst>
                  <a:outerShdw blurRad="38100" dist="38100" dir="2700000" algn="tl">
                    <a:srgbClr val="000000">
                      <a:alpha val="43137"/>
                    </a:srgbClr>
                  </a:outerShdw>
                </a:effectLst>
              </a:rPr>
              <a:t>總務處業務報告</a:t>
            </a:r>
          </a:p>
        </p:txBody>
      </p:sp>
      <p:sp>
        <p:nvSpPr>
          <p:cNvPr id="3" name="副標題 2">
            <a:extLst>
              <a:ext uri="{FF2B5EF4-FFF2-40B4-BE49-F238E27FC236}">
                <a16:creationId xmlns:a16="http://schemas.microsoft.com/office/drawing/2014/main" id="{331F0565-3B71-44A2-8221-44CC8FA59FA3}"/>
              </a:ext>
            </a:extLst>
          </p:cNvPr>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32527128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群組 18">
            <a:extLst>
              <a:ext uri="{FF2B5EF4-FFF2-40B4-BE49-F238E27FC236}">
                <a16:creationId xmlns:a16="http://schemas.microsoft.com/office/drawing/2014/main" id="{D86A3DB2-AC01-41DA-9E9D-E79FC2FC59E8}"/>
              </a:ext>
            </a:extLst>
          </p:cNvPr>
          <p:cNvGrpSpPr/>
          <p:nvPr/>
        </p:nvGrpSpPr>
        <p:grpSpPr>
          <a:xfrm>
            <a:off x="424709" y="318726"/>
            <a:ext cx="4605068" cy="590550"/>
            <a:chOff x="4469082" y="81755"/>
            <a:chExt cx="4605068" cy="590550"/>
          </a:xfrm>
        </p:grpSpPr>
        <p:grpSp>
          <p:nvGrpSpPr>
            <p:cNvPr id="12" name="群組 11">
              <a:extLst>
                <a:ext uri="{FF2B5EF4-FFF2-40B4-BE49-F238E27FC236}">
                  <a16:creationId xmlns:a16="http://schemas.microsoft.com/office/drawing/2014/main" id="{C917DF85-728B-4801-8A0F-E1E9EB9D202B}"/>
                </a:ext>
              </a:extLst>
            </p:cNvPr>
            <p:cNvGrpSpPr/>
            <p:nvPr/>
          </p:nvGrpSpPr>
          <p:grpSpPr>
            <a:xfrm>
              <a:off x="4469082" y="81755"/>
              <a:ext cx="4605068" cy="590550"/>
              <a:chOff x="1865582" y="377030"/>
              <a:chExt cx="4605068" cy="590550"/>
            </a:xfrm>
          </p:grpSpPr>
          <p:sp>
            <p:nvSpPr>
              <p:cNvPr id="8" name="箭號: ＞形 7">
                <a:extLst>
                  <a:ext uri="{FF2B5EF4-FFF2-40B4-BE49-F238E27FC236}">
                    <a16:creationId xmlns:a16="http://schemas.microsoft.com/office/drawing/2014/main" id="{A22ADEC5-A24B-4D8B-925F-F4CAEC385ED3}"/>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9" name="箭號: ＞形 8">
                <a:extLst>
                  <a:ext uri="{FF2B5EF4-FFF2-40B4-BE49-F238E27FC236}">
                    <a16:creationId xmlns:a16="http://schemas.microsoft.com/office/drawing/2014/main" id="{F266CC6B-5498-4FFA-854E-CC66F9840820}"/>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0" name="箭號: ＞形 9">
                <a:extLst>
                  <a:ext uri="{FF2B5EF4-FFF2-40B4-BE49-F238E27FC236}">
                    <a16:creationId xmlns:a16="http://schemas.microsoft.com/office/drawing/2014/main" id="{A8630746-8E83-468A-9E5B-3AC2F144E644}"/>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1" name="箭號: ＞形 10">
                <a:extLst>
                  <a:ext uri="{FF2B5EF4-FFF2-40B4-BE49-F238E27FC236}">
                    <a16:creationId xmlns:a16="http://schemas.microsoft.com/office/drawing/2014/main" id="{C01DE279-0D0A-4F6C-9E0F-46EBB4B233DF}"/>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13" name="文字方塊 12">
              <a:extLst>
                <a:ext uri="{FF2B5EF4-FFF2-40B4-BE49-F238E27FC236}">
                  <a16:creationId xmlns:a16="http://schemas.microsoft.com/office/drawing/2014/main" id="{3B8B82E7-0FED-4417-9A6C-A6614EDA74D1}"/>
                </a:ext>
              </a:extLst>
            </p:cNvPr>
            <p:cNvSpPr txBox="1"/>
            <p:nvPr/>
          </p:nvSpPr>
          <p:spPr>
            <a:xfrm>
              <a:off x="4737100"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教務處</a:t>
              </a:r>
            </a:p>
          </p:txBody>
        </p:sp>
        <p:sp>
          <p:nvSpPr>
            <p:cNvPr id="15" name="文字方塊 14">
              <a:extLst>
                <a:ext uri="{FF2B5EF4-FFF2-40B4-BE49-F238E27FC236}">
                  <a16:creationId xmlns:a16="http://schemas.microsoft.com/office/drawing/2014/main" id="{794BD2F9-3C1B-473B-AB64-9CE9C7F178A2}"/>
                </a:ext>
              </a:extLst>
            </p:cNvPr>
            <p:cNvSpPr txBox="1"/>
            <p:nvPr/>
          </p:nvSpPr>
          <p:spPr>
            <a:xfrm>
              <a:off x="577083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學務處</a:t>
              </a:r>
            </a:p>
          </p:txBody>
        </p:sp>
        <p:sp>
          <p:nvSpPr>
            <p:cNvPr id="16" name="文字方塊 15">
              <a:extLst>
                <a:ext uri="{FF2B5EF4-FFF2-40B4-BE49-F238E27FC236}">
                  <a16:creationId xmlns:a16="http://schemas.microsoft.com/office/drawing/2014/main" id="{F35AC636-FB8E-431C-87D1-94DDA50B7DE9}"/>
                </a:ext>
              </a:extLst>
            </p:cNvPr>
            <p:cNvSpPr txBox="1"/>
            <p:nvPr/>
          </p:nvSpPr>
          <p:spPr>
            <a:xfrm>
              <a:off x="6894782" y="192364"/>
              <a:ext cx="876300" cy="369332"/>
            </a:xfrm>
            <a:prstGeom prst="rect">
              <a:avLst/>
            </a:prstGeom>
            <a:noFill/>
          </p:spPr>
          <p:txBody>
            <a:bodyPr wrap="square" rtlCol="0">
              <a:spAutoFit/>
            </a:bodyPr>
            <a:lstStyle/>
            <a:p>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總務處</a:t>
              </a:r>
            </a:p>
          </p:txBody>
        </p:sp>
        <p:sp>
          <p:nvSpPr>
            <p:cNvPr id="17" name="文字方塊 16">
              <a:extLst>
                <a:ext uri="{FF2B5EF4-FFF2-40B4-BE49-F238E27FC236}">
                  <a16:creationId xmlns:a16="http://schemas.microsoft.com/office/drawing/2014/main" id="{60AACE88-8351-4D7D-8FDA-F575E362E015}"/>
                </a:ext>
              </a:extLst>
            </p:cNvPr>
            <p:cNvSpPr txBox="1"/>
            <p:nvPr/>
          </p:nvSpPr>
          <p:spPr>
            <a:xfrm>
              <a:off x="7948103" y="183630"/>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輔導室</a:t>
              </a:r>
            </a:p>
          </p:txBody>
        </p:sp>
      </p:grpSp>
      <p:sp>
        <p:nvSpPr>
          <p:cNvPr id="5" name="內容版面配置區 4">
            <a:extLst>
              <a:ext uri="{FF2B5EF4-FFF2-40B4-BE49-F238E27FC236}">
                <a16:creationId xmlns:a16="http://schemas.microsoft.com/office/drawing/2014/main" id="{0012E396-1F75-4DF0-8290-B9B3EB1D13BE}"/>
              </a:ext>
            </a:extLst>
          </p:cNvPr>
          <p:cNvSpPr>
            <a:spLocks noGrp="1"/>
          </p:cNvSpPr>
          <p:nvPr>
            <p:ph idx="1"/>
          </p:nvPr>
        </p:nvSpPr>
        <p:spPr>
          <a:xfrm>
            <a:off x="689322" y="1592728"/>
            <a:ext cx="7305115" cy="3284071"/>
          </a:xfrm>
        </p:spPr>
        <p:txBody>
          <a:bodyPr>
            <a:normAutofit fontScale="92500"/>
          </a:bodyPr>
          <a:lstStyle/>
          <a:p>
            <a:r>
              <a:rPr lang="zh-TW" altLang="en-US" sz="3200" dirty="0"/>
              <a:t>本校因幼兒園大樓新建工程及百齡樓修復工程為安全考量，不開放民眾進入校園運動。</a:t>
            </a:r>
            <a:endParaRPr lang="en-US" altLang="zh-TW" sz="3200" dirty="0"/>
          </a:p>
          <a:p>
            <a:r>
              <a:rPr lang="zh-TW" altLang="en-US" sz="3200" dirty="0"/>
              <a:t>訪客進入校園須登記換證後才能進入校園。</a:t>
            </a:r>
          </a:p>
          <a:p>
            <a:r>
              <a:rPr lang="zh-TW" altLang="en-US" sz="3200" dirty="0"/>
              <a:t>校園門禁開放配合市府及中央進行滾動式調整。</a:t>
            </a:r>
          </a:p>
        </p:txBody>
      </p:sp>
    </p:spTree>
    <p:extLst>
      <p:ext uri="{BB962C8B-B14F-4D97-AF65-F5344CB8AC3E}">
        <p14:creationId xmlns:p14="http://schemas.microsoft.com/office/powerpoint/2010/main" val="33815843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D13E5E4E-A032-4C1B-9271-3F52CED4B0D2}"/>
              </a:ext>
            </a:extLst>
          </p:cNvPr>
          <p:cNvSpPr>
            <a:spLocks noGrp="1"/>
          </p:cNvSpPr>
          <p:nvPr>
            <p:ph idx="1"/>
          </p:nvPr>
        </p:nvSpPr>
        <p:spPr>
          <a:xfrm>
            <a:off x="560140" y="1010885"/>
            <a:ext cx="7886700" cy="5299076"/>
          </a:xfrm>
        </p:spPr>
        <p:txBody>
          <a:bodyPr/>
          <a:lstStyle/>
          <a:p>
            <a:r>
              <a:rPr lang="zh-TW" altLang="en-US" dirty="0">
                <a:highlight>
                  <a:srgbClr val="FFFF00"/>
                </a:highlight>
              </a:rPr>
              <a:t>校園重要工程進度</a:t>
            </a:r>
            <a:endParaRPr lang="en-US" altLang="zh-TW" dirty="0">
              <a:highlight>
                <a:srgbClr val="FFFF00"/>
              </a:highlight>
            </a:endParaRPr>
          </a:p>
          <a:p>
            <a:pPr lvl="1"/>
            <a:endParaRPr lang="en-US" altLang="zh-TW" dirty="0"/>
          </a:p>
          <a:p>
            <a:pPr lvl="1"/>
            <a:endParaRPr lang="zh-TW" altLang="en-US" dirty="0"/>
          </a:p>
        </p:txBody>
      </p:sp>
      <p:graphicFrame>
        <p:nvGraphicFramePr>
          <p:cNvPr id="14" name="內容版面配置區 4">
            <a:extLst>
              <a:ext uri="{FF2B5EF4-FFF2-40B4-BE49-F238E27FC236}">
                <a16:creationId xmlns:a16="http://schemas.microsoft.com/office/drawing/2014/main" id="{8976E36D-26E2-4DD2-AAA2-2B45A560351D}"/>
              </a:ext>
            </a:extLst>
          </p:cNvPr>
          <p:cNvGraphicFramePr>
            <a:graphicFrameLocks/>
          </p:cNvGraphicFramePr>
          <p:nvPr>
            <p:extLst>
              <p:ext uri="{D42A27DB-BD31-4B8C-83A1-F6EECF244321}">
                <p14:modId xmlns:p14="http://schemas.microsoft.com/office/powerpoint/2010/main" val="3707732140"/>
              </p:ext>
            </p:extLst>
          </p:nvPr>
        </p:nvGraphicFramePr>
        <p:xfrm>
          <a:off x="786082" y="1836899"/>
          <a:ext cx="7886700" cy="3441070"/>
        </p:xfrm>
        <a:graphic>
          <a:graphicData uri="http://schemas.openxmlformats.org/drawingml/2006/table">
            <a:tbl>
              <a:tblPr firstRow="1" firstCol="1" bandRow="1">
                <a:tableStyleId>{93296810-A885-4BE3-A3E7-6D5BEEA58F35}</a:tableStyleId>
              </a:tblPr>
              <a:tblGrid>
                <a:gridCol w="1979975">
                  <a:extLst>
                    <a:ext uri="{9D8B030D-6E8A-4147-A177-3AD203B41FA5}">
                      <a16:colId xmlns:a16="http://schemas.microsoft.com/office/drawing/2014/main" val="883966663"/>
                    </a:ext>
                  </a:extLst>
                </a:gridCol>
                <a:gridCol w="5906725">
                  <a:extLst>
                    <a:ext uri="{9D8B030D-6E8A-4147-A177-3AD203B41FA5}">
                      <a16:colId xmlns:a16="http://schemas.microsoft.com/office/drawing/2014/main" val="1077660630"/>
                    </a:ext>
                  </a:extLst>
                </a:gridCol>
              </a:tblGrid>
              <a:tr h="333980">
                <a:tc>
                  <a:txBody>
                    <a:bodyPr/>
                    <a:lstStyle/>
                    <a:p>
                      <a:pPr algn="ctr">
                        <a:lnSpc>
                          <a:spcPts val="2500"/>
                        </a:lnSpc>
                        <a:spcAft>
                          <a:spcPts val="0"/>
                        </a:spcAft>
                      </a:pPr>
                      <a:r>
                        <a:rPr lang="zh-TW" sz="1800" kern="100" dirty="0">
                          <a:effectLst/>
                          <a:latin typeface="標楷體" panose="03000509000000000000" pitchFamily="65" charset="-120"/>
                          <a:ea typeface="標楷體" panose="03000509000000000000" pitchFamily="65" charset="-120"/>
                        </a:rPr>
                        <a:t>項目</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4349" marR="54349" marT="0" marB="0"/>
                </a:tc>
                <a:tc>
                  <a:txBody>
                    <a:bodyPr/>
                    <a:lstStyle/>
                    <a:p>
                      <a:pPr algn="ctr">
                        <a:lnSpc>
                          <a:spcPts val="2500"/>
                        </a:lnSpc>
                        <a:spcAft>
                          <a:spcPts val="0"/>
                        </a:spcAft>
                      </a:pPr>
                      <a:r>
                        <a:rPr lang="zh-TW" sz="1800" kern="100" dirty="0">
                          <a:effectLst/>
                          <a:latin typeface="標楷體" panose="03000509000000000000" pitchFamily="65" charset="-120"/>
                          <a:ea typeface="標楷體" panose="03000509000000000000" pitchFamily="65" charset="-120"/>
                        </a:rPr>
                        <a:t>預定期程</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4349" marR="54349" marT="0" marB="0"/>
                </a:tc>
                <a:extLst>
                  <a:ext uri="{0D108BD9-81ED-4DB2-BD59-A6C34878D82A}">
                    <a16:rowId xmlns:a16="http://schemas.microsoft.com/office/drawing/2014/main" val="1037730944"/>
                  </a:ext>
                </a:extLst>
              </a:tr>
              <a:tr h="683040">
                <a:tc>
                  <a:txBody>
                    <a:bodyPr/>
                    <a:lstStyle/>
                    <a:p>
                      <a:pPr>
                        <a:lnSpc>
                          <a:spcPts val="2500"/>
                        </a:lnSpc>
                        <a:spcAft>
                          <a:spcPts val="0"/>
                        </a:spcAft>
                      </a:pPr>
                      <a:r>
                        <a:rPr lang="zh-TW" sz="1800" kern="100" dirty="0">
                          <a:effectLst/>
                          <a:latin typeface="標楷體" panose="03000509000000000000" pitchFamily="65" charset="-120"/>
                          <a:ea typeface="標楷體" panose="03000509000000000000" pitchFamily="65" charset="-120"/>
                        </a:rPr>
                        <a:t>市定古蹟新竹國小百齡樓修復工程</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4349" marR="54349" marT="0" marB="0"/>
                </a:tc>
                <a:tc>
                  <a:txBody>
                    <a:bodyPr/>
                    <a:lstStyle/>
                    <a:p>
                      <a:pPr>
                        <a:lnSpc>
                          <a:spcPts val="2500"/>
                        </a:lnSpc>
                        <a:spcAft>
                          <a:spcPts val="0"/>
                        </a:spcAft>
                      </a:pP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1.113</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年</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9</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月</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12</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日動工典禮</a:t>
                      </a:r>
                      <a:endPar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p>
                      <a:pPr>
                        <a:lnSpc>
                          <a:spcPts val="2500"/>
                        </a:lnSpc>
                        <a:spcAft>
                          <a:spcPts val="0"/>
                        </a:spcAft>
                      </a:pP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2.114</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年月進行工程招標作業</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4349" marR="54349" marT="0" marB="0"/>
                </a:tc>
                <a:extLst>
                  <a:ext uri="{0D108BD9-81ED-4DB2-BD59-A6C34878D82A}">
                    <a16:rowId xmlns:a16="http://schemas.microsoft.com/office/drawing/2014/main" val="3256830754"/>
                  </a:ext>
                </a:extLst>
              </a:tr>
              <a:tr h="1130775">
                <a:tc>
                  <a:txBody>
                    <a:bodyPr/>
                    <a:lstStyle/>
                    <a:p>
                      <a:pPr>
                        <a:lnSpc>
                          <a:spcPts val="2500"/>
                        </a:lnSpc>
                        <a:spcAft>
                          <a:spcPts val="0"/>
                        </a:spcAft>
                      </a:pPr>
                      <a:r>
                        <a:rPr lang="zh-TW" sz="1800" kern="100" dirty="0">
                          <a:effectLst/>
                          <a:latin typeface="標楷體" panose="03000509000000000000" pitchFamily="65" charset="-120"/>
                          <a:ea typeface="標楷體" panose="03000509000000000000" pitchFamily="65" charset="-120"/>
                        </a:rPr>
                        <a:t>幼兒園園舍</a:t>
                      </a:r>
                      <a:r>
                        <a:rPr lang="zh-TW" altLang="en-US" sz="1800" kern="100" dirty="0">
                          <a:effectLst/>
                          <a:latin typeface="標楷體" panose="03000509000000000000" pitchFamily="65" charset="-120"/>
                          <a:ea typeface="標楷體" panose="03000509000000000000" pitchFamily="65" charset="-120"/>
                        </a:rPr>
                        <a:t>暨市民活動中心</a:t>
                      </a:r>
                      <a:r>
                        <a:rPr lang="zh-TW" sz="1800" kern="100" dirty="0">
                          <a:effectLst/>
                          <a:latin typeface="標楷體" panose="03000509000000000000" pitchFamily="65" charset="-120"/>
                          <a:ea typeface="標楷體" panose="03000509000000000000" pitchFamily="65" charset="-120"/>
                        </a:rPr>
                        <a:t>新建工程</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4349" marR="54349" marT="0" marB="0"/>
                </a:tc>
                <a:tc>
                  <a:txBody>
                    <a:bodyPr/>
                    <a:lstStyle/>
                    <a:p>
                      <a:pPr>
                        <a:lnSpc>
                          <a:spcPts val="2500"/>
                        </a:lnSpc>
                        <a:spcAft>
                          <a:spcPts val="0"/>
                        </a:spcAft>
                      </a:pPr>
                      <a:r>
                        <a:rPr lang="en-US" sz="1800" kern="100" dirty="0">
                          <a:effectLst/>
                          <a:latin typeface="標楷體" panose="03000509000000000000" pitchFamily="65" charset="-120"/>
                          <a:ea typeface="標楷體" panose="03000509000000000000" pitchFamily="65" charset="-120"/>
                        </a:rPr>
                        <a:t>1.</a:t>
                      </a:r>
                      <a:r>
                        <a:rPr lang="zh-TW" altLang="en-US" sz="1800" kern="100" dirty="0">
                          <a:effectLst/>
                          <a:latin typeface="標楷體" panose="03000509000000000000" pitchFamily="65" charset="-120"/>
                          <a:ea typeface="標楷體" panose="03000509000000000000" pitchFamily="65" charset="-120"/>
                        </a:rPr>
                        <a:t>主體工程預計</a:t>
                      </a:r>
                      <a:r>
                        <a:rPr lang="en-US" altLang="zh-TW" sz="1800" kern="100" dirty="0">
                          <a:effectLst/>
                          <a:latin typeface="標楷體" panose="03000509000000000000" pitchFamily="65" charset="-120"/>
                          <a:ea typeface="標楷體" panose="03000509000000000000" pitchFamily="65" charset="-120"/>
                        </a:rPr>
                        <a:t>114</a:t>
                      </a:r>
                      <a:r>
                        <a:rPr lang="zh-TW" altLang="en-US" sz="1800" kern="100" dirty="0">
                          <a:effectLst/>
                          <a:latin typeface="標楷體" panose="03000509000000000000" pitchFamily="65" charset="-120"/>
                          <a:ea typeface="標楷體" panose="03000509000000000000" pitchFamily="65" charset="-120"/>
                        </a:rPr>
                        <a:t>年</a:t>
                      </a:r>
                      <a:r>
                        <a:rPr lang="en-US" altLang="zh-TW" sz="1800" kern="100" dirty="0">
                          <a:effectLst/>
                          <a:latin typeface="標楷體" panose="03000509000000000000" pitchFamily="65" charset="-120"/>
                          <a:ea typeface="標楷體" panose="03000509000000000000" pitchFamily="65" charset="-120"/>
                        </a:rPr>
                        <a:t>3</a:t>
                      </a:r>
                      <a:r>
                        <a:rPr lang="zh-TW" altLang="en-US" sz="1800" kern="100" dirty="0">
                          <a:effectLst/>
                          <a:latin typeface="標楷體" panose="03000509000000000000" pitchFamily="65" charset="-120"/>
                          <a:ea typeface="標楷體" panose="03000509000000000000" pitchFamily="65" charset="-120"/>
                        </a:rPr>
                        <a:t>月底驗收點交學校</a:t>
                      </a:r>
                      <a:endParaRPr lang="en-US" altLang="zh-TW" sz="1800" kern="100" dirty="0">
                        <a:effectLst/>
                        <a:latin typeface="標楷體" panose="03000509000000000000" pitchFamily="65" charset="-120"/>
                        <a:ea typeface="標楷體" panose="03000509000000000000" pitchFamily="65" charset="-120"/>
                      </a:endParaRPr>
                    </a:p>
                    <a:p>
                      <a:pPr>
                        <a:lnSpc>
                          <a:spcPts val="2500"/>
                        </a:lnSpc>
                        <a:spcAft>
                          <a:spcPts val="0"/>
                        </a:spcAft>
                      </a:pP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2.</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設備經費預計於</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114</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年</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4</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月起進行</a:t>
                      </a:r>
                      <a:endPar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p>
                      <a:pPr>
                        <a:lnSpc>
                          <a:spcPts val="2500"/>
                        </a:lnSpc>
                        <a:spcAft>
                          <a:spcPts val="0"/>
                        </a:spcAft>
                      </a:pP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3.</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預計</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114</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年</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7</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月陸續搬遷至新校舍</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4349" marR="54349" marT="0" marB="0"/>
                </a:tc>
                <a:extLst>
                  <a:ext uri="{0D108BD9-81ED-4DB2-BD59-A6C34878D82A}">
                    <a16:rowId xmlns:a16="http://schemas.microsoft.com/office/drawing/2014/main" val="2353245736"/>
                  </a:ext>
                </a:extLst>
              </a:tr>
              <a:tr h="683040">
                <a:tc>
                  <a:txBody>
                    <a:bodyPr/>
                    <a:lstStyle/>
                    <a:p>
                      <a:pPr>
                        <a:lnSpc>
                          <a:spcPts val="2500"/>
                        </a:lnSpc>
                        <a:spcAft>
                          <a:spcPts val="0"/>
                        </a:spcAft>
                      </a:pP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楓香樓走廊天花板油漆防水工程</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4349" marR="54349" marT="0" marB="0"/>
                </a:tc>
                <a:tc>
                  <a:txBody>
                    <a:bodyPr/>
                    <a:lstStyle/>
                    <a:p>
                      <a:pPr>
                        <a:lnSpc>
                          <a:spcPts val="2500"/>
                        </a:lnSpc>
                        <a:spcAft>
                          <a:spcPts val="0"/>
                        </a:spcAft>
                      </a:pP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1.</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補助經費</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110</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萬元</a:t>
                      </a:r>
                      <a:endPar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p>
                      <a:pPr>
                        <a:lnSpc>
                          <a:spcPts val="2500"/>
                        </a:lnSpc>
                        <a:spcAft>
                          <a:spcPts val="0"/>
                        </a:spcAft>
                      </a:pP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2.114</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年</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2</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月底前完工</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4349" marR="54349" marT="0" marB="0"/>
                </a:tc>
                <a:extLst>
                  <a:ext uri="{0D108BD9-81ED-4DB2-BD59-A6C34878D82A}">
                    <a16:rowId xmlns:a16="http://schemas.microsoft.com/office/drawing/2014/main" val="1360929063"/>
                  </a:ext>
                </a:extLst>
              </a:tr>
              <a:tr h="381292">
                <a:tc>
                  <a:txBody>
                    <a:bodyPr/>
                    <a:lstStyle/>
                    <a:p>
                      <a:pPr>
                        <a:lnSpc>
                          <a:spcPts val="2500"/>
                        </a:lnSpc>
                        <a:spcAft>
                          <a:spcPts val="0"/>
                        </a:spcAft>
                      </a:pP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數位電話整合系統汰舊換新</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4349" marR="54349" marT="0" marB="0"/>
                </a:tc>
                <a:tc>
                  <a:txBody>
                    <a:bodyPr/>
                    <a:lstStyle/>
                    <a:p>
                      <a:pPr>
                        <a:lnSpc>
                          <a:spcPts val="2500"/>
                        </a:lnSpc>
                        <a:spcAft>
                          <a:spcPts val="0"/>
                        </a:spcAft>
                      </a:pP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1.</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補助經費</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94</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萬</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5</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千元</a:t>
                      </a:r>
                      <a:endPar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p>
                      <a:pPr>
                        <a:lnSpc>
                          <a:spcPts val="2500"/>
                        </a:lnSpc>
                        <a:spcAft>
                          <a:spcPts val="0"/>
                        </a:spcAft>
                      </a:pP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2.</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預計</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114</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年</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2</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月底前完工</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54349" marR="54349" marT="0" marB="0"/>
                </a:tc>
                <a:extLst>
                  <a:ext uri="{0D108BD9-81ED-4DB2-BD59-A6C34878D82A}">
                    <a16:rowId xmlns:a16="http://schemas.microsoft.com/office/drawing/2014/main" val="472692508"/>
                  </a:ext>
                </a:extLst>
              </a:tr>
            </a:tbl>
          </a:graphicData>
        </a:graphic>
      </p:graphicFrame>
      <p:grpSp>
        <p:nvGrpSpPr>
          <p:cNvPr id="21" name="群組 20">
            <a:extLst>
              <a:ext uri="{FF2B5EF4-FFF2-40B4-BE49-F238E27FC236}">
                <a16:creationId xmlns:a16="http://schemas.microsoft.com/office/drawing/2014/main" id="{549C8914-8BCB-489A-8051-98BAB9AF7364}"/>
              </a:ext>
            </a:extLst>
          </p:cNvPr>
          <p:cNvGrpSpPr/>
          <p:nvPr/>
        </p:nvGrpSpPr>
        <p:grpSpPr>
          <a:xfrm>
            <a:off x="1865582" y="136524"/>
            <a:ext cx="4605068" cy="590550"/>
            <a:chOff x="4469082" y="81755"/>
            <a:chExt cx="4605068" cy="590550"/>
          </a:xfrm>
        </p:grpSpPr>
        <p:grpSp>
          <p:nvGrpSpPr>
            <p:cNvPr id="22" name="群組 21">
              <a:extLst>
                <a:ext uri="{FF2B5EF4-FFF2-40B4-BE49-F238E27FC236}">
                  <a16:creationId xmlns:a16="http://schemas.microsoft.com/office/drawing/2014/main" id="{EB3F22BD-D3C0-4916-8066-45A29E11027F}"/>
                </a:ext>
              </a:extLst>
            </p:cNvPr>
            <p:cNvGrpSpPr/>
            <p:nvPr/>
          </p:nvGrpSpPr>
          <p:grpSpPr>
            <a:xfrm>
              <a:off x="4469082" y="81755"/>
              <a:ext cx="4605068" cy="590550"/>
              <a:chOff x="1865582" y="377030"/>
              <a:chExt cx="4605068" cy="590550"/>
            </a:xfrm>
          </p:grpSpPr>
          <p:sp>
            <p:nvSpPr>
              <p:cNvPr id="27" name="箭號: ＞形 26">
                <a:extLst>
                  <a:ext uri="{FF2B5EF4-FFF2-40B4-BE49-F238E27FC236}">
                    <a16:creationId xmlns:a16="http://schemas.microsoft.com/office/drawing/2014/main" id="{A971F00D-7836-4D38-8508-7C233C9FB08C}"/>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28" name="箭號: ＞形 27">
                <a:extLst>
                  <a:ext uri="{FF2B5EF4-FFF2-40B4-BE49-F238E27FC236}">
                    <a16:creationId xmlns:a16="http://schemas.microsoft.com/office/drawing/2014/main" id="{844F6435-A21E-4A05-A5A4-043CE19D692D}"/>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9" name="箭號: ＞形 28">
                <a:extLst>
                  <a:ext uri="{FF2B5EF4-FFF2-40B4-BE49-F238E27FC236}">
                    <a16:creationId xmlns:a16="http://schemas.microsoft.com/office/drawing/2014/main" id="{95B729C4-E568-4456-94B9-D167782AD65D}"/>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0" name="箭號: ＞形 29">
                <a:extLst>
                  <a:ext uri="{FF2B5EF4-FFF2-40B4-BE49-F238E27FC236}">
                    <a16:creationId xmlns:a16="http://schemas.microsoft.com/office/drawing/2014/main" id="{D77BF3B1-ACC5-4755-9508-3E203F062E94}"/>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23" name="文字方塊 22">
              <a:extLst>
                <a:ext uri="{FF2B5EF4-FFF2-40B4-BE49-F238E27FC236}">
                  <a16:creationId xmlns:a16="http://schemas.microsoft.com/office/drawing/2014/main" id="{05DC036A-C14D-4D92-9BD2-D562EC3728CC}"/>
                </a:ext>
              </a:extLst>
            </p:cNvPr>
            <p:cNvSpPr txBox="1"/>
            <p:nvPr/>
          </p:nvSpPr>
          <p:spPr>
            <a:xfrm>
              <a:off x="4737100"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教務處</a:t>
              </a:r>
            </a:p>
          </p:txBody>
        </p:sp>
        <p:sp>
          <p:nvSpPr>
            <p:cNvPr id="24" name="文字方塊 23">
              <a:extLst>
                <a:ext uri="{FF2B5EF4-FFF2-40B4-BE49-F238E27FC236}">
                  <a16:creationId xmlns:a16="http://schemas.microsoft.com/office/drawing/2014/main" id="{57FA468F-2CF6-4A95-90F9-36709ABC726D}"/>
                </a:ext>
              </a:extLst>
            </p:cNvPr>
            <p:cNvSpPr txBox="1"/>
            <p:nvPr/>
          </p:nvSpPr>
          <p:spPr>
            <a:xfrm>
              <a:off x="577083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學務處</a:t>
              </a:r>
            </a:p>
          </p:txBody>
        </p:sp>
        <p:sp>
          <p:nvSpPr>
            <p:cNvPr id="25" name="文字方塊 24">
              <a:extLst>
                <a:ext uri="{FF2B5EF4-FFF2-40B4-BE49-F238E27FC236}">
                  <a16:creationId xmlns:a16="http://schemas.microsoft.com/office/drawing/2014/main" id="{09E8C73A-B259-41AF-9787-7E7ADCB4A7DF}"/>
                </a:ext>
              </a:extLst>
            </p:cNvPr>
            <p:cNvSpPr txBox="1"/>
            <p:nvPr/>
          </p:nvSpPr>
          <p:spPr>
            <a:xfrm>
              <a:off x="6894782" y="192364"/>
              <a:ext cx="876300" cy="369332"/>
            </a:xfrm>
            <a:prstGeom prst="rect">
              <a:avLst/>
            </a:prstGeom>
            <a:noFill/>
          </p:spPr>
          <p:txBody>
            <a:bodyPr wrap="square" rtlCol="0">
              <a:spAutoFit/>
            </a:bodyPr>
            <a:lstStyle/>
            <a:p>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總務處</a:t>
              </a:r>
            </a:p>
          </p:txBody>
        </p:sp>
        <p:sp>
          <p:nvSpPr>
            <p:cNvPr id="26" name="文字方塊 25">
              <a:extLst>
                <a:ext uri="{FF2B5EF4-FFF2-40B4-BE49-F238E27FC236}">
                  <a16:creationId xmlns:a16="http://schemas.microsoft.com/office/drawing/2014/main" id="{532189EB-C312-4F81-B6D7-8F4CB575E7B2}"/>
                </a:ext>
              </a:extLst>
            </p:cNvPr>
            <p:cNvSpPr txBox="1"/>
            <p:nvPr/>
          </p:nvSpPr>
          <p:spPr>
            <a:xfrm>
              <a:off x="7948103" y="183630"/>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輔導室</a:t>
              </a:r>
            </a:p>
          </p:txBody>
        </p:sp>
      </p:grpSp>
    </p:spTree>
    <p:extLst>
      <p:ext uri="{BB962C8B-B14F-4D97-AF65-F5344CB8AC3E}">
        <p14:creationId xmlns:p14="http://schemas.microsoft.com/office/powerpoint/2010/main" val="19653524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群組 18">
            <a:extLst>
              <a:ext uri="{FF2B5EF4-FFF2-40B4-BE49-F238E27FC236}">
                <a16:creationId xmlns:a16="http://schemas.microsoft.com/office/drawing/2014/main" id="{D86A3DB2-AC01-41DA-9E9D-E79FC2FC59E8}"/>
              </a:ext>
            </a:extLst>
          </p:cNvPr>
          <p:cNvGrpSpPr/>
          <p:nvPr/>
        </p:nvGrpSpPr>
        <p:grpSpPr>
          <a:xfrm>
            <a:off x="424709" y="318726"/>
            <a:ext cx="4605068" cy="590550"/>
            <a:chOff x="4469082" y="81755"/>
            <a:chExt cx="4605068" cy="590550"/>
          </a:xfrm>
        </p:grpSpPr>
        <p:grpSp>
          <p:nvGrpSpPr>
            <p:cNvPr id="12" name="群組 11">
              <a:extLst>
                <a:ext uri="{FF2B5EF4-FFF2-40B4-BE49-F238E27FC236}">
                  <a16:creationId xmlns:a16="http://schemas.microsoft.com/office/drawing/2014/main" id="{C917DF85-728B-4801-8A0F-E1E9EB9D202B}"/>
                </a:ext>
              </a:extLst>
            </p:cNvPr>
            <p:cNvGrpSpPr/>
            <p:nvPr/>
          </p:nvGrpSpPr>
          <p:grpSpPr>
            <a:xfrm>
              <a:off x="4469082" y="81755"/>
              <a:ext cx="4605068" cy="590550"/>
              <a:chOff x="1865582" y="377030"/>
              <a:chExt cx="4605068" cy="590550"/>
            </a:xfrm>
          </p:grpSpPr>
          <p:sp>
            <p:nvSpPr>
              <p:cNvPr id="8" name="箭號: ＞形 7">
                <a:extLst>
                  <a:ext uri="{FF2B5EF4-FFF2-40B4-BE49-F238E27FC236}">
                    <a16:creationId xmlns:a16="http://schemas.microsoft.com/office/drawing/2014/main" id="{A22ADEC5-A24B-4D8B-925F-F4CAEC385ED3}"/>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9" name="箭號: ＞形 8">
                <a:extLst>
                  <a:ext uri="{FF2B5EF4-FFF2-40B4-BE49-F238E27FC236}">
                    <a16:creationId xmlns:a16="http://schemas.microsoft.com/office/drawing/2014/main" id="{F266CC6B-5498-4FFA-854E-CC66F9840820}"/>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0" name="箭號: ＞形 9">
                <a:extLst>
                  <a:ext uri="{FF2B5EF4-FFF2-40B4-BE49-F238E27FC236}">
                    <a16:creationId xmlns:a16="http://schemas.microsoft.com/office/drawing/2014/main" id="{A8630746-8E83-468A-9E5B-3AC2F144E644}"/>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1" name="箭號: ＞形 10">
                <a:extLst>
                  <a:ext uri="{FF2B5EF4-FFF2-40B4-BE49-F238E27FC236}">
                    <a16:creationId xmlns:a16="http://schemas.microsoft.com/office/drawing/2014/main" id="{C01DE279-0D0A-4F6C-9E0F-46EBB4B233DF}"/>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13" name="文字方塊 12">
              <a:extLst>
                <a:ext uri="{FF2B5EF4-FFF2-40B4-BE49-F238E27FC236}">
                  <a16:creationId xmlns:a16="http://schemas.microsoft.com/office/drawing/2014/main" id="{3B8B82E7-0FED-4417-9A6C-A6614EDA74D1}"/>
                </a:ext>
              </a:extLst>
            </p:cNvPr>
            <p:cNvSpPr txBox="1"/>
            <p:nvPr/>
          </p:nvSpPr>
          <p:spPr>
            <a:xfrm>
              <a:off x="4737100"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教務處</a:t>
              </a:r>
            </a:p>
          </p:txBody>
        </p:sp>
        <p:sp>
          <p:nvSpPr>
            <p:cNvPr id="15" name="文字方塊 14">
              <a:extLst>
                <a:ext uri="{FF2B5EF4-FFF2-40B4-BE49-F238E27FC236}">
                  <a16:creationId xmlns:a16="http://schemas.microsoft.com/office/drawing/2014/main" id="{794BD2F9-3C1B-473B-AB64-9CE9C7F178A2}"/>
                </a:ext>
              </a:extLst>
            </p:cNvPr>
            <p:cNvSpPr txBox="1"/>
            <p:nvPr/>
          </p:nvSpPr>
          <p:spPr>
            <a:xfrm>
              <a:off x="577083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學務處</a:t>
              </a:r>
            </a:p>
          </p:txBody>
        </p:sp>
        <p:sp>
          <p:nvSpPr>
            <p:cNvPr id="16" name="文字方塊 15">
              <a:extLst>
                <a:ext uri="{FF2B5EF4-FFF2-40B4-BE49-F238E27FC236}">
                  <a16:creationId xmlns:a16="http://schemas.microsoft.com/office/drawing/2014/main" id="{F35AC636-FB8E-431C-87D1-94DDA50B7DE9}"/>
                </a:ext>
              </a:extLst>
            </p:cNvPr>
            <p:cNvSpPr txBox="1"/>
            <p:nvPr/>
          </p:nvSpPr>
          <p:spPr>
            <a:xfrm>
              <a:off x="6894782" y="192364"/>
              <a:ext cx="876300" cy="369332"/>
            </a:xfrm>
            <a:prstGeom prst="rect">
              <a:avLst/>
            </a:prstGeom>
            <a:noFill/>
          </p:spPr>
          <p:txBody>
            <a:bodyPr wrap="square" rtlCol="0">
              <a:spAutoFit/>
            </a:bodyPr>
            <a:lstStyle/>
            <a:p>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總務處</a:t>
              </a:r>
            </a:p>
          </p:txBody>
        </p:sp>
        <p:sp>
          <p:nvSpPr>
            <p:cNvPr id="17" name="文字方塊 16">
              <a:extLst>
                <a:ext uri="{FF2B5EF4-FFF2-40B4-BE49-F238E27FC236}">
                  <a16:creationId xmlns:a16="http://schemas.microsoft.com/office/drawing/2014/main" id="{60AACE88-8351-4D7D-8FDA-F575E362E015}"/>
                </a:ext>
              </a:extLst>
            </p:cNvPr>
            <p:cNvSpPr txBox="1"/>
            <p:nvPr/>
          </p:nvSpPr>
          <p:spPr>
            <a:xfrm>
              <a:off x="7948103" y="183630"/>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輔導室</a:t>
              </a:r>
            </a:p>
          </p:txBody>
        </p:sp>
      </p:grpSp>
      <p:sp>
        <p:nvSpPr>
          <p:cNvPr id="14" name="內容版面配置區 2">
            <a:extLst>
              <a:ext uri="{FF2B5EF4-FFF2-40B4-BE49-F238E27FC236}">
                <a16:creationId xmlns:a16="http://schemas.microsoft.com/office/drawing/2014/main" id="{9168C294-86EC-4F1E-9257-E1E6356FA5C5}"/>
              </a:ext>
            </a:extLst>
          </p:cNvPr>
          <p:cNvSpPr>
            <a:spLocks noGrp="1"/>
          </p:cNvSpPr>
          <p:nvPr>
            <p:ph idx="1"/>
          </p:nvPr>
        </p:nvSpPr>
        <p:spPr>
          <a:xfrm>
            <a:off x="494180" y="1586560"/>
            <a:ext cx="7886700" cy="2671676"/>
          </a:xfrm>
        </p:spPr>
        <p:txBody>
          <a:bodyPr>
            <a:normAutofit/>
          </a:bodyPr>
          <a:lstStyle/>
          <a:p>
            <a:r>
              <a:rPr lang="zh-TW" altLang="en-US" dirty="0"/>
              <a:t>總務處與您一起為提供更好的學習環境努力</a:t>
            </a:r>
            <a:r>
              <a:rPr lang="en-US" altLang="zh-TW" dirty="0"/>
              <a:t>!!!</a:t>
            </a:r>
          </a:p>
          <a:p>
            <a:pPr lvl="1"/>
            <a:r>
              <a:rPr lang="zh-TW" altLang="en-US" dirty="0"/>
              <a:t>新竹國小是百年老校，校園的百齡樓與禮堂建築保有歷史文化意涵，校貌也是多年守護的成果。在古蹟的校園中學習是竹小學子的幸福與驕傲。</a:t>
            </a:r>
            <a:endParaRPr lang="en-US" altLang="zh-TW" dirty="0"/>
          </a:p>
          <a:p>
            <a:pPr lvl="1"/>
            <a:r>
              <a:rPr lang="zh-TW" altLang="en-US" dirty="0"/>
              <a:t>校園環境的維護，除了總務處盡心，更需要孩子與家長們一起幫忙，珍惜愛護校園需要你我一起努力</a:t>
            </a:r>
            <a:r>
              <a:rPr lang="en-US" altLang="zh-TW" dirty="0"/>
              <a:t>!</a:t>
            </a:r>
          </a:p>
          <a:p>
            <a:pPr marL="457200" lvl="1" indent="0">
              <a:buNone/>
            </a:pPr>
            <a:endParaRPr lang="en-US" altLang="zh-TW" dirty="0"/>
          </a:p>
          <a:p>
            <a:pPr lvl="1"/>
            <a:endParaRPr lang="en-US" altLang="zh-TW" dirty="0"/>
          </a:p>
          <a:p>
            <a:pPr lvl="1"/>
            <a:endParaRPr lang="zh-TW" altLang="en-US" dirty="0"/>
          </a:p>
          <a:p>
            <a:pPr lvl="1"/>
            <a:endParaRPr lang="en-US" altLang="zh-TW" dirty="0"/>
          </a:p>
        </p:txBody>
      </p:sp>
    </p:spTree>
    <p:extLst>
      <p:ext uri="{BB962C8B-B14F-4D97-AF65-F5344CB8AC3E}">
        <p14:creationId xmlns:p14="http://schemas.microsoft.com/office/powerpoint/2010/main" val="37081348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3CCEE15-E999-4A4D-BC22-B20FE33D2E71}"/>
              </a:ext>
            </a:extLst>
          </p:cNvPr>
          <p:cNvSpPr>
            <a:spLocks noGrp="1"/>
          </p:cNvSpPr>
          <p:nvPr>
            <p:ph type="ctrTitle"/>
          </p:nvPr>
        </p:nvSpPr>
        <p:spPr>
          <a:xfrm>
            <a:off x="685800" y="799090"/>
            <a:ext cx="7772400" cy="2387600"/>
          </a:xfrm>
        </p:spPr>
        <p:txBody>
          <a:bodyPr>
            <a:normAutofit/>
          </a:bodyPr>
          <a:lstStyle/>
          <a:p>
            <a:r>
              <a:rPr lang="zh-TW" altLang="en-US" sz="7200" b="1" dirty="0">
                <a:effectLst>
                  <a:outerShdw blurRad="38100" dist="38100" dir="2700000" algn="tl">
                    <a:srgbClr val="000000">
                      <a:alpha val="43137"/>
                    </a:srgbClr>
                  </a:outerShdw>
                </a:effectLst>
              </a:rPr>
              <a:t>輔導處業務報告</a:t>
            </a:r>
          </a:p>
        </p:txBody>
      </p:sp>
      <p:sp>
        <p:nvSpPr>
          <p:cNvPr id="3" name="副標題 2">
            <a:extLst>
              <a:ext uri="{FF2B5EF4-FFF2-40B4-BE49-F238E27FC236}">
                <a16:creationId xmlns:a16="http://schemas.microsoft.com/office/drawing/2014/main" id="{331F0565-3B71-44A2-8221-44CC8FA59FA3}"/>
              </a:ext>
            </a:extLst>
          </p:cNvPr>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7552983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E3DE3B-CEE2-4BE5-8CAD-9B84668F919E}"/>
              </a:ext>
            </a:extLst>
          </p:cNvPr>
          <p:cNvSpPr>
            <a:spLocks noGrp="1"/>
          </p:cNvSpPr>
          <p:nvPr>
            <p:ph type="title"/>
          </p:nvPr>
        </p:nvSpPr>
        <p:spPr/>
        <p:txBody>
          <a:bodyPr/>
          <a:lstStyle/>
          <a:p>
            <a:endParaRPr lang="zh-TW" altLang="en-US" dirty="0"/>
          </a:p>
        </p:txBody>
      </p:sp>
      <p:sp>
        <p:nvSpPr>
          <p:cNvPr id="3" name="內容版面配置區 2">
            <a:extLst>
              <a:ext uri="{FF2B5EF4-FFF2-40B4-BE49-F238E27FC236}">
                <a16:creationId xmlns:a16="http://schemas.microsoft.com/office/drawing/2014/main" id="{D13E5E4E-A032-4C1B-9271-3F52CED4B0D2}"/>
              </a:ext>
            </a:extLst>
          </p:cNvPr>
          <p:cNvSpPr>
            <a:spLocks noGrp="1"/>
          </p:cNvSpPr>
          <p:nvPr>
            <p:ph idx="1"/>
          </p:nvPr>
        </p:nvSpPr>
        <p:spPr/>
        <p:txBody>
          <a:bodyPr/>
          <a:lstStyle/>
          <a:p>
            <a:r>
              <a:rPr lang="zh-TW" altLang="en-US" dirty="0"/>
              <a:t>歡迎加入輔導室臉書粉絲團，輔導室辦理之相關活動將於粉絲團公告！</a:t>
            </a:r>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zh-TW" altLang="en-US" dirty="0"/>
          </a:p>
        </p:txBody>
      </p:sp>
      <p:grpSp>
        <p:nvGrpSpPr>
          <p:cNvPr id="19" name="群組 18">
            <a:extLst>
              <a:ext uri="{FF2B5EF4-FFF2-40B4-BE49-F238E27FC236}">
                <a16:creationId xmlns:a16="http://schemas.microsoft.com/office/drawing/2014/main" id="{D86A3DB2-AC01-41DA-9E9D-E79FC2FC59E8}"/>
              </a:ext>
            </a:extLst>
          </p:cNvPr>
          <p:cNvGrpSpPr/>
          <p:nvPr/>
        </p:nvGrpSpPr>
        <p:grpSpPr>
          <a:xfrm>
            <a:off x="1865582" y="136524"/>
            <a:ext cx="4605068" cy="590550"/>
            <a:chOff x="4469082" y="81755"/>
            <a:chExt cx="4605068" cy="590550"/>
          </a:xfrm>
        </p:grpSpPr>
        <p:grpSp>
          <p:nvGrpSpPr>
            <p:cNvPr id="12" name="群組 11">
              <a:extLst>
                <a:ext uri="{FF2B5EF4-FFF2-40B4-BE49-F238E27FC236}">
                  <a16:creationId xmlns:a16="http://schemas.microsoft.com/office/drawing/2014/main" id="{C917DF85-728B-4801-8A0F-E1E9EB9D202B}"/>
                </a:ext>
              </a:extLst>
            </p:cNvPr>
            <p:cNvGrpSpPr/>
            <p:nvPr/>
          </p:nvGrpSpPr>
          <p:grpSpPr>
            <a:xfrm>
              <a:off x="4469082" y="81755"/>
              <a:ext cx="4605068" cy="590550"/>
              <a:chOff x="1865582" y="377030"/>
              <a:chExt cx="4605068" cy="590550"/>
            </a:xfrm>
          </p:grpSpPr>
          <p:sp>
            <p:nvSpPr>
              <p:cNvPr id="8" name="箭號: ＞形 7">
                <a:extLst>
                  <a:ext uri="{FF2B5EF4-FFF2-40B4-BE49-F238E27FC236}">
                    <a16:creationId xmlns:a16="http://schemas.microsoft.com/office/drawing/2014/main" id="{A22ADEC5-A24B-4D8B-925F-F4CAEC385ED3}"/>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9" name="箭號: ＞形 8">
                <a:extLst>
                  <a:ext uri="{FF2B5EF4-FFF2-40B4-BE49-F238E27FC236}">
                    <a16:creationId xmlns:a16="http://schemas.microsoft.com/office/drawing/2014/main" id="{F266CC6B-5498-4FFA-854E-CC66F9840820}"/>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0" name="箭號: ＞形 9">
                <a:extLst>
                  <a:ext uri="{FF2B5EF4-FFF2-40B4-BE49-F238E27FC236}">
                    <a16:creationId xmlns:a16="http://schemas.microsoft.com/office/drawing/2014/main" id="{A8630746-8E83-468A-9E5B-3AC2F144E644}"/>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1" name="箭號: ＞形 10">
                <a:extLst>
                  <a:ext uri="{FF2B5EF4-FFF2-40B4-BE49-F238E27FC236}">
                    <a16:creationId xmlns:a16="http://schemas.microsoft.com/office/drawing/2014/main" id="{C01DE279-0D0A-4F6C-9E0F-46EBB4B233DF}"/>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13" name="文字方塊 12">
              <a:extLst>
                <a:ext uri="{FF2B5EF4-FFF2-40B4-BE49-F238E27FC236}">
                  <a16:creationId xmlns:a16="http://schemas.microsoft.com/office/drawing/2014/main" id="{3B8B82E7-0FED-4417-9A6C-A6614EDA74D1}"/>
                </a:ext>
              </a:extLst>
            </p:cNvPr>
            <p:cNvSpPr txBox="1"/>
            <p:nvPr/>
          </p:nvSpPr>
          <p:spPr>
            <a:xfrm>
              <a:off x="4737100"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教務處</a:t>
              </a:r>
            </a:p>
          </p:txBody>
        </p:sp>
        <p:sp>
          <p:nvSpPr>
            <p:cNvPr id="15" name="文字方塊 14">
              <a:extLst>
                <a:ext uri="{FF2B5EF4-FFF2-40B4-BE49-F238E27FC236}">
                  <a16:creationId xmlns:a16="http://schemas.microsoft.com/office/drawing/2014/main" id="{794BD2F9-3C1B-473B-AB64-9CE9C7F178A2}"/>
                </a:ext>
              </a:extLst>
            </p:cNvPr>
            <p:cNvSpPr txBox="1"/>
            <p:nvPr/>
          </p:nvSpPr>
          <p:spPr>
            <a:xfrm>
              <a:off x="577083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學務處</a:t>
              </a:r>
            </a:p>
          </p:txBody>
        </p:sp>
        <p:sp>
          <p:nvSpPr>
            <p:cNvPr id="16" name="文字方塊 15">
              <a:extLst>
                <a:ext uri="{FF2B5EF4-FFF2-40B4-BE49-F238E27FC236}">
                  <a16:creationId xmlns:a16="http://schemas.microsoft.com/office/drawing/2014/main" id="{F35AC636-FB8E-431C-87D1-94DDA50B7DE9}"/>
                </a:ext>
              </a:extLst>
            </p:cNvPr>
            <p:cNvSpPr txBox="1"/>
            <p:nvPr/>
          </p:nvSpPr>
          <p:spPr>
            <a:xfrm>
              <a:off x="689478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總務處</a:t>
              </a:r>
            </a:p>
          </p:txBody>
        </p:sp>
        <p:sp>
          <p:nvSpPr>
            <p:cNvPr id="17" name="文字方塊 16">
              <a:extLst>
                <a:ext uri="{FF2B5EF4-FFF2-40B4-BE49-F238E27FC236}">
                  <a16:creationId xmlns:a16="http://schemas.microsoft.com/office/drawing/2014/main" id="{60AACE88-8351-4D7D-8FDA-F575E362E015}"/>
                </a:ext>
              </a:extLst>
            </p:cNvPr>
            <p:cNvSpPr txBox="1"/>
            <p:nvPr/>
          </p:nvSpPr>
          <p:spPr>
            <a:xfrm>
              <a:off x="7948103" y="183630"/>
              <a:ext cx="876300" cy="369332"/>
            </a:xfrm>
            <a:prstGeom prst="rect">
              <a:avLst/>
            </a:prstGeom>
            <a:noFill/>
          </p:spPr>
          <p:txBody>
            <a:bodyPr wrap="square" rtlCol="0">
              <a:spAutoFit/>
            </a:bodyPr>
            <a:lstStyle/>
            <a:p>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輔導室</a:t>
              </a:r>
            </a:p>
          </p:txBody>
        </p:sp>
      </p:grpSp>
      <p:pic>
        <p:nvPicPr>
          <p:cNvPr id="20" name="Picture 8">
            <a:extLst>
              <a:ext uri="{FF2B5EF4-FFF2-40B4-BE49-F238E27FC236}">
                <a16:creationId xmlns:a16="http://schemas.microsoft.com/office/drawing/2014/main" id="{518117A9-57A5-4D3E-B71F-92DCA90B353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393873" y="2792970"/>
            <a:ext cx="2502546" cy="2477958"/>
          </a:xfrm>
          <a:prstGeom prst="rect">
            <a:avLst/>
          </a:prstGeom>
          <a:noFill/>
          <a:ln>
            <a:noFill/>
          </a:ln>
        </p:spPr>
      </p:pic>
      <p:sp>
        <p:nvSpPr>
          <p:cNvPr id="5" name="文字方塊 4">
            <a:extLst>
              <a:ext uri="{FF2B5EF4-FFF2-40B4-BE49-F238E27FC236}">
                <a16:creationId xmlns:a16="http://schemas.microsoft.com/office/drawing/2014/main" id="{9AFB5D83-9ECE-453E-AFA6-E39E10C082C2}"/>
              </a:ext>
            </a:extLst>
          </p:cNvPr>
          <p:cNvSpPr txBox="1"/>
          <p:nvPr/>
        </p:nvSpPr>
        <p:spPr>
          <a:xfrm>
            <a:off x="2400421" y="5435600"/>
            <a:ext cx="4489450" cy="923330"/>
          </a:xfrm>
          <a:prstGeom prst="rect">
            <a:avLst/>
          </a:prstGeom>
          <a:noFill/>
        </p:spPr>
        <p:txBody>
          <a:bodyPr wrap="square" rtlCol="0">
            <a:spAutoFit/>
          </a:bodyPr>
          <a:lstStyle/>
          <a:p>
            <a:r>
              <a:rPr lang="en-US" altLang="zh-TW" dirty="0">
                <a:hlinkClick r:id="rId3"/>
              </a:rPr>
              <a:t>https://</a:t>
            </a:r>
            <a:r>
              <a:rPr lang="en-US" altLang="zh-TW" dirty="0" err="1">
                <a:hlinkClick r:id="rId3"/>
              </a:rPr>
              <a:t>www.facebook.com</a:t>
            </a:r>
            <a:r>
              <a:rPr lang="en-US" altLang="zh-TW" dirty="0">
                <a:hlinkClick r:id="rId3"/>
              </a:rPr>
              <a:t>/</a:t>
            </a:r>
            <a:r>
              <a:rPr lang="en-US" altLang="zh-TW" dirty="0" err="1">
                <a:hlinkClick r:id="rId3"/>
              </a:rPr>
              <a:t>hspslovehope</a:t>
            </a:r>
            <a:endParaRPr lang="en-US" altLang="zh-TW" dirty="0"/>
          </a:p>
          <a:p>
            <a:endParaRPr lang="zh-TW" altLang="en-US" dirty="0"/>
          </a:p>
          <a:p>
            <a:endParaRPr lang="zh-TW" altLang="en-US" dirty="0"/>
          </a:p>
        </p:txBody>
      </p:sp>
    </p:spTree>
    <p:extLst>
      <p:ext uri="{BB962C8B-B14F-4D97-AF65-F5344CB8AC3E}">
        <p14:creationId xmlns:p14="http://schemas.microsoft.com/office/powerpoint/2010/main" val="3830020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187866" y="1623320"/>
            <a:ext cx="6813134" cy="4125109"/>
          </a:xfrm>
        </p:spPr>
        <p:txBody>
          <a:bodyPr>
            <a:normAutofit lnSpcReduction="10000"/>
          </a:bodyPr>
          <a:lstStyle/>
          <a:p>
            <a:r>
              <a:rPr lang="zh-TW" altLang="en-US" sz="2625" b="1" dirty="0">
                <a:highlight>
                  <a:srgbClr val="FFFF00"/>
                </a:highlight>
              </a:rPr>
              <a:t>輔導組</a:t>
            </a:r>
            <a:r>
              <a:rPr lang="en-US" altLang="zh-TW" sz="2625" b="1" dirty="0">
                <a:highlight>
                  <a:srgbClr val="FFFF00"/>
                </a:highlight>
              </a:rPr>
              <a:t>-</a:t>
            </a:r>
            <a:r>
              <a:rPr lang="zh-TW" altLang="en-US" sz="2625" b="1" dirty="0">
                <a:highlight>
                  <a:srgbClr val="FFFF00"/>
                </a:highlight>
              </a:rPr>
              <a:t>本學期學習扶助課程</a:t>
            </a:r>
            <a:endParaRPr lang="en-US" altLang="zh-TW" sz="2625" b="1" dirty="0">
              <a:highlight>
                <a:srgbClr val="FFFF00"/>
              </a:highlight>
            </a:endParaRPr>
          </a:p>
          <a:p>
            <a:pPr lvl="1"/>
            <a:r>
              <a:rPr lang="zh-TW" altLang="en-US" sz="2250" spc="-113" dirty="0"/>
              <a:t>教育部針對</a:t>
            </a:r>
            <a:r>
              <a:rPr lang="zh-TW" altLang="en-US" sz="2250" spc="-113" dirty="0">
                <a:solidFill>
                  <a:srgbClr val="FF0000"/>
                </a:solidFill>
              </a:rPr>
              <a:t>學業低成就學生</a:t>
            </a:r>
            <a:r>
              <a:rPr lang="zh-TW" altLang="en-US" sz="2250" spc="-113" dirty="0"/>
              <a:t>辦理「學習扶助方案」（課後輔導），</a:t>
            </a:r>
            <a:r>
              <a:rPr lang="zh-TW" altLang="en-US" sz="2250" spc="-113" dirty="0">
                <a:solidFill>
                  <a:srgbClr val="FF0000"/>
                </a:solidFill>
              </a:rPr>
              <a:t>課程全程免費</a:t>
            </a:r>
            <a:r>
              <a:rPr lang="zh-TW" altLang="en-US" sz="2250" spc="-113" dirty="0"/>
              <a:t>，本學期報名於</a:t>
            </a:r>
            <a:r>
              <a:rPr lang="en-US" altLang="zh-TW" sz="2250" spc="-113" dirty="0"/>
              <a:t>2/14(</a:t>
            </a:r>
            <a:r>
              <a:rPr lang="zh-TW" altLang="en-US" sz="2250" spc="-113" dirty="0"/>
              <a:t>五</a:t>
            </a:r>
            <a:r>
              <a:rPr lang="en-US" altLang="zh-TW" sz="2250" spc="-113" dirty="0"/>
              <a:t>)</a:t>
            </a:r>
            <a:r>
              <a:rPr lang="zh-TW" altLang="en-US" sz="2250" spc="-113" dirty="0"/>
              <a:t>截止。</a:t>
            </a:r>
          </a:p>
          <a:p>
            <a:pPr lvl="1"/>
            <a:r>
              <a:rPr lang="zh-TW" altLang="en-US" sz="2250" spc="-113" dirty="0"/>
              <a:t>如您已報名本課程，課程將於</a:t>
            </a:r>
            <a:r>
              <a:rPr lang="en-US" altLang="zh-TW" sz="2250" spc="-113" dirty="0">
                <a:solidFill>
                  <a:srgbClr val="FF0000"/>
                </a:solidFill>
              </a:rPr>
              <a:t>3/3</a:t>
            </a:r>
            <a:r>
              <a:rPr lang="zh-TW" altLang="en-US" sz="2250" spc="-113" dirty="0">
                <a:solidFill>
                  <a:srgbClr val="FF0000"/>
                </a:solidFill>
              </a:rPr>
              <a:t>開課</a:t>
            </a:r>
            <a:r>
              <a:rPr lang="zh-TW" altLang="en-US" sz="2250" spc="-113" dirty="0"/>
              <a:t>。</a:t>
            </a:r>
          </a:p>
          <a:p>
            <a:pPr lvl="1"/>
            <a:r>
              <a:rPr lang="zh-TW" altLang="en-US" sz="2250" spc="-113" dirty="0"/>
              <a:t>如您接獲通知單卻因故無法報名，請家長加強孩子</a:t>
            </a:r>
            <a:r>
              <a:rPr lang="zh-TW" altLang="en-US" sz="2250" spc="-113" dirty="0">
                <a:solidFill>
                  <a:srgbClr val="FF0000"/>
                </a:solidFill>
              </a:rPr>
              <a:t>上學年</a:t>
            </a:r>
            <a:r>
              <a:rPr lang="zh-TW" altLang="en-US" sz="2250" spc="-113" dirty="0"/>
              <a:t>的國、數、英課程內容。本方案將於每年</a:t>
            </a:r>
            <a:r>
              <a:rPr lang="en-US" altLang="zh-TW" sz="2250" spc="-113" dirty="0"/>
              <a:t>5</a:t>
            </a:r>
            <a:r>
              <a:rPr lang="zh-TW" altLang="en-US" sz="2250" spc="-113" dirty="0"/>
              <a:t>月重新進行篩選測驗。</a:t>
            </a:r>
          </a:p>
          <a:p>
            <a:pPr lvl="1"/>
            <a:r>
              <a:rPr lang="zh-TW" altLang="en-US" sz="2250" spc="-113" dirty="0"/>
              <a:t>本方案每年</a:t>
            </a:r>
            <a:r>
              <a:rPr lang="en-US" altLang="zh-TW" sz="2250" spc="-113" dirty="0"/>
              <a:t>12</a:t>
            </a:r>
            <a:r>
              <a:rPr lang="zh-TW" altLang="en-US" sz="2250" spc="-113" dirty="0"/>
              <a:t>月做成長測驗，以了解孩子們的學習成長趨勢，如有家長有興趣，可與導師聯繫了解測驗結果。</a:t>
            </a:r>
          </a:p>
          <a:p>
            <a:pPr lvl="2"/>
            <a:endParaRPr lang="en-US" altLang="zh-TW" sz="2100" spc="-113" dirty="0">
              <a:solidFill>
                <a:srgbClr val="FF0000"/>
              </a:solidFill>
            </a:endParaRPr>
          </a:p>
          <a:p>
            <a:pPr lvl="1"/>
            <a:endParaRPr lang="en-US" altLang="zh-TW" sz="1875" b="1" spc="-113" dirty="0">
              <a:solidFill>
                <a:srgbClr val="FF0000"/>
              </a:solidFill>
            </a:endParaRPr>
          </a:p>
          <a:p>
            <a:pPr lvl="1"/>
            <a:endParaRPr lang="en-US" altLang="zh-TW" sz="1875" b="1" spc="-113" dirty="0">
              <a:solidFill>
                <a:srgbClr val="FF0000"/>
              </a:solidFill>
            </a:endParaRPr>
          </a:p>
          <a:p>
            <a:pPr lvl="1"/>
            <a:endParaRPr lang="en-US" altLang="zh-TW" sz="1875" b="1" spc="-113" dirty="0">
              <a:solidFill>
                <a:srgbClr val="FF0000"/>
              </a:solidFill>
            </a:endParaRPr>
          </a:p>
          <a:p>
            <a:pPr lvl="1"/>
            <a:endParaRPr lang="en-US" altLang="zh-TW" sz="1875" b="1" spc="-113" dirty="0">
              <a:solidFill>
                <a:srgbClr val="FF0000"/>
              </a:solidFill>
            </a:endParaRPr>
          </a:p>
          <a:p>
            <a:pPr marL="342900" lvl="1" indent="0">
              <a:buNone/>
            </a:pPr>
            <a:endParaRPr lang="en-US" altLang="zh-TW" sz="1875" b="1" spc="-113" dirty="0">
              <a:solidFill>
                <a:srgbClr val="FF0000"/>
              </a:solidFill>
            </a:endParaRPr>
          </a:p>
          <a:p>
            <a:pPr lvl="1"/>
            <a:endParaRPr lang="en-US" altLang="zh-TW" sz="1875" b="1" spc="-113" dirty="0">
              <a:solidFill>
                <a:srgbClr val="FF0000"/>
              </a:solidFill>
            </a:endParaRPr>
          </a:p>
          <a:p>
            <a:pPr lvl="1"/>
            <a:endParaRPr lang="en-US" altLang="zh-TW" sz="1875" b="1" spc="-113" dirty="0">
              <a:solidFill>
                <a:srgbClr val="FF0000"/>
              </a:solidFill>
            </a:endParaRPr>
          </a:p>
          <a:p>
            <a:pPr marL="342900" lvl="1" indent="0">
              <a:buNone/>
            </a:pPr>
            <a:endParaRPr lang="en-US" altLang="zh-TW" sz="2250" dirty="0"/>
          </a:p>
          <a:p>
            <a:pPr lvl="1"/>
            <a:endParaRPr lang="en-US" altLang="zh-TW" sz="2250" dirty="0"/>
          </a:p>
          <a:p>
            <a:pPr marL="342900" lvl="1" indent="0">
              <a:buNone/>
            </a:pPr>
            <a:endParaRPr lang="en-US" altLang="zh-TW" sz="2250" dirty="0"/>
          </a:p>
        </p:txBody>
      </p:sp>
      <p:grpSp>
        <p:nvGrpSpPr>
          <p:cNvPr id="4" name="群組 3">
            <a:extLst>
              <a:ext uri="{FF2B5EF4-FFF2-40B4-BE49-F238E27FC236}">
                <a16:creationId xmlns:a16="http://schemas.microsoft.com/office/drawing/2014/main" id="{62233FB0-7877-4A00-BC58-3AF9A6E0A193}"/>
              </a:ext>
            </a:extLst>
          </p:cNvPr>
          <p:cNvGrpSpPr/>
          <p:nvPr/>
        </p:nvGrpSpPr>
        <p:grpSpPr>
          <a:xfrm>
            <a:off x="1865582" y="136524"/>
            <a:ext cx="5153220" cy="1203244"/>
            <a:chOff x="4469082" y="81755"/>
            <a:chExt cx="5153220" cy="1203244"/>
          </a:xfrm>
        </p:grpSpPr>
        <p:grpSp>
          <p:nvGrpSpPr>
            <p:cNvPr id="5" name="群組 4">
              <a:extLst>
                <a:ext uri="{FF2B5EF4-FFF2-40B4-BE49-F238E27FC236}">
                  <a16:creationId xmlns:a16="http://schemas.microsoft.com/office/drawing/2014/main" id="{01FF4D4E-60A0-4C11-950A-A49F7B02FFC6}"/>
                </a:ext>
              </a:extLst>
            </p:cNvPr>
            <p:cNvGrpSpPr/>
            <p:nvPr/>
          </p:nvGrpSpPr>
          <p:grpSpPr>
            <a:xfrm>
              <a:off x="4469082" y="81755"/>
              <a:ext cx="4605068" cy="590550"/>
              <a:chOff x="4469082" y="81755"/>
              <a:chExt cx="4605068" cy="590550"/>
            </a:xfrm>
          </p:grpSpPr>
          <p:grpSp>
            <p:nvGrpSpPr>
              <p:cNvPr id="9" name="群組 8">
                <a:extLst>
                  <a:ext uri="{FF2B5EF4-FFF2-40B4-BE49-F238E27FC236}">
                    <a16:creationId xmlns:a16="http://schemas.microsoft.com/office/drawing/2014/main" id="{56E58867-9AD0-486E-9345-E0E7C6BBC2AA}"/>
                  </a:ext>
                </a:extLst>
              </p:cNvPr>
              <p:cNvGrpSpPr/>
              <p:nvPr/>
            </p:nvGrpSpPr>
            <p:grpSpPr>
              <a:xfrm>
                <a:off x="4469082" y="81755"/>
                <a:ext cx="4605068" cy="590550"/>
                <a:chOff x="1865582" y="377030"/>
                <a:chExt cx="4605068" cy="590550"/>
              </a:xfrm>
            </p:grpSpPr>
            <p:sp>
              <p:nvSpPr>
                <p:cNvPr id="14" name="箭號: ＞形 13">
                  <a:extLst>
                    <a:ext uri="{FF2B5EF4-FFF2-40B4-BE49-F238E27FC236}">
                      <a16:creationId xmlns:a16="http://schemas.microsoft.com/office/drawing/2014/main" id="{2EF848DF-BAB2-4E10-9BFC-B280E573DCFB}"/>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15" name="箭號: ＞形 14">
                  <a:extLst>
                    <a:ext uri="{FF2B5EF4-FFF2-40B4-BE49-F238E27FC236}">
                      <a16:creationId xmlns:a16="http://schemas.microsoft.com/office/drawing/2014/main" id="{8360DCD7-8941-4E35-BBE4-34B76181B164}"/>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6" name="箭號: ＞形 15">
                  <a:extLst>
                    <a:ext uri="{FF2B5EF4-FFF2-40B4-BE49-F238E27FC236}">
                      <a16:creationId xmlns:a16="http://schemas.microsoft.com/office/drawing/2014/main" id="{1C431257-DFAB-4ABE-8C55-BAA0EA68D8BC}"/>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7" name="箭號: ＞形 16">
                  <a:extLst>
                    <a:ext uri="{FF2B5EF4-FFF2-40B4-BE49-F238E27FC236}">
                      <a16:creationId xmlns:a16="http://schemas.microsoft.com/office/drawing/2014/main" id="{C6E1D36E-581D-46BD-B0B2-EF6BC9401D48}"/>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10" name="文字方塊 9">
                <a:extLst>
                  <a:ext uri="{FF2B5EF4-FFF2-40B4-BE49-F238E27FC236}">
                    <a16:creationId xmlns:a16="http://schemas.microsoft.com/office/drawing/2014/main" id="{9BE8CDEE-66E2-4EF7-8613-9935A2CF6E0B}"/>
                  </a:ext>
                </a:extLst>
              </p:cNvPr>
              <p:cNvSpPr txBox="1"/>
              <p:nvPr/>
            </p:nvSpPr>
            <p:spPr>
              <a:xfrm>
                <a:off x="4737100"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教務處</a:t>
                </a:r>
              </a:p>
            </p:txBody>
          </p:sp>
          <p:sp>
            <p:nvSpPr>
              <p:cNvPr id="11" name="文字方塊 10">
                <a:extLst>
                  <a:ext uri="{FF2B5EF4-FFF2-40B4-BE49-F238E27FC236}">
                    <a16:creationId xmlns:a16="http://schemas.microsoft.com/office/drawing/2014/main" id="{F9741782-9D4F-4866-AC98-B3E7C73166D4}"/>
                  </a:ext>
                </a:extLst>
              </p:cNvPr>
              <p:cNvSpPr txBox="1"/>
              <p:nvPr/>
            </p:nvSpPr>
            <p:spPr>
              <a:xfrm>
                <a:off x="577083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學務處</a:t>
                </a:r>
              </a:p>
            </p:txBody>
          </p:sp>
          <p:sp>
            <p:nvSpPr>
              <p:cNvPr id="12" name="文字方塊 11">
                <a:extLst>
                  <a:ext uri="{FF2B5EF4-FFF2-40B4-BE49-F238E27FC236}">
                    <a16:creationId xmlns:a16="http://schemas.microsoft.com/office/drawing/2014/main" id="{95D8CAB6-C3E0-4190-88DB-2DAC8F2DC4EA}"/>
                  </a:ext>
                </a:extLst>
              </p:cNvPr>
              <p:cNvSpPr txBox="1"/>
              <p:nvPr/>
            </p:nvSpPr>
            <p:spPr>
              <a:xfrm>
                <a:off x="689478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總務處</a:t>
                </a:r>
              </a:p>
            </p:txBody>
          </p:sp>
          <p:sp>
            <p:nvSpPr>
              <p:cNvPr id="13" name="文字方塊 12">
                <a:extLst>
                  <a:ext uri="{FF2B5EF4-FFF2-40B4-BE49-F238E27FC236}">
                    <a16:creationId xmlns:a16="http://schemas.microsoft.com/office/drawing/2014/main" id="{4BAD42B8-27AF-4526-8F79-3C13511B4A9D}"/>
                  </a:ext>
                </a:extLst>
              </p:cNvPr>
              <p:cNvSpPr txBox="1"/>
              <p:nvPr/>
            </p:nvSpPr>
            <p:spPr>
              <a:xfrm>
                <a:off x="7948103" y="183630"/>
                <a:ext cx="876300" cy="369332"/>
              </a:xfrm>
              <a:prstGeom prst="rect">
                <a:avLst/>
              </a:prstGeom>
              <a:noFill/>
            </p:spPr>
            <p:txBody>
              <a:bodyPr wrap="square" rtlCol="0">
                <a:spAutoFit/>
              </a:bodyPr>
              <a:lstStyle/>
              <a:p>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輔導室</a:t>
                </a:r>
              </a:p>
            </p:txBody>
          </p:sp>
        </p:grpSp>
        <p:cxnSp>
          <p:nvCxnSpPr>
            <p:cNvPr id="7" name="接點: 肘形 6">
              <a:extLst>
                <a:ext uri="{FF2B5EF4-FFF2-40B4-BE49-F238E27FC236}">
                  <a16:creationId xmlns:a16="http://schemas.microsoft.com/office/drawing/2014/main" id="{F46D0A69-C45C-4146-AFA4-42090F95488A}"/>
                </a:ext>
              </a:extLst>
            </p:cNvPr>
            <p:cNvCxnSpPr>
              <a:cxnSpLocks/>
            </p:cNvCxnSpPr>
            <p:nvPr/>
          </p:nvCxnSpPr>
          <p:spPr>
            <a:xfrm rot="16200000" flipH="1">
              <a:off x="8317909" y="744853"/>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矩形: 圓角 7">
              <a:extLst>
                <a:ext uri="{FF2B5EF4-FFF2-40B4-BE49-F238E27FC236}">
                  <a16:creationId xmlns:a16="http://schemas.microsoft.com/office/drawing/2014/main" id="{AABD8374-1442-4E7C-BDC2-79AF5F130A15}"/>
                </a:ext>
              </a:extLst>
            </p:cNvPr>
            <p:cNvSpPr/>
            <p:nvPr/>
          </p:nvSpPr>
          <p:spPr>
            <a:xfrm>
              <a:off x="8610407" y="830578"/>
              <a:ext cx="1011895" cy="454421"/>
            </a:xfrm>
            <a:prstGeom prst="roundRect">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輔導組</a:t>
              </a:r>
            </a:p>
          </p:txBody>
        </p:sp>
      </p:grpSp>
    </p:spTree>
    <p:extLst>
      <p:ext uri="{BB962C8B-B14F-4D97-AF65-F5344CB8AC3E}">
        <p14:creationId xmlns:p14="http://schemas.microsoft.com/office/powerpoint/2010/main" val="26177484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165433" y="1551792"/>
            <a:ext cx="6813134" cy="4319716"/>
          </a:xfrm>
        </p:spPr>
        <p:txBody>
          <a:bodyPr>
            <a:normAutofit/>
          </a:bodyPr>
          <a:lstStyle/>
          <a:p>
            <a:pPr marL="0" indent="0">
              <a:buNone/>
            </a:pPr>
            <a:endParaRPr lang="en-US" altLang="zh-TW" sz="2400" dirty="0">
              <a:solidFill>
                <a:srgbClr val="0070C0"/>
              </a:solidFill>
            </a:endParaRPr>
          </a:p>
          <a:p>
            <a:pPr lvl="1"/>
            <a:endParaRPr lang="en-US" altLang="zh-TW" sz="2250" spc="-113" dirty="0">
              <a:solidFill>
                <a:srgbClr val="FF0000"/>
              </a:solidFill>
            </a:endParaRPr>
          </a:p>
          <a:p>
            <a:pPr lvl="1"/>
            <a:endParaRPr lang="en-US" altLang="zh-TW" sz="1875" b="1" spc="-113" dirty="0">
              <a:solidFill>
                <a:srgbClr val="FF0000"/>
              </a:solidFill>
            </a:endParaRPr>
          </a:p>
          <a:p>
            <a:pPr lvl="1"/>
            <a:endParaRPr lang="en-US" altLang="zh-TW" sz="1875" b="1" spc="-113" dirty="0">
              <a:solidFill>
                <a:srgbClr val="FF0000"/>
              </a:solidFill>
            </a:endParaRPr>
          </a:p>
          <a:p>
            <a:pPr lvl="1"/>
            <a:endParaRPr lang="en-US" altLang="zh-TW" sz="1875" b="1" spc="-113" dirty="0">
              <a:solidFill>
                <a:srgbClr val="FF0000"/>
              </a:solidFill>
            </a:endParaRPr>
          </a:p>
          <a:p>
            <a:pPr lvl="1"/>
            <a:endParaRPr lang="en-US" altLang="zh-TW" sz="1875" b="1" spc="-113" dirty="0">
              <a:solidFill>
                <a:srgbClr val="FF0000"/>
              </a:solidFill>
            </a:endParaRPr>
          </a:p>
          <a:p>
            <a:pPr marL="342900" lvl="1" indent="0">
              <a:buNone/>
            </a:pPr>
            <a:endParaRPr lang="en-US" altLang="zh-TW" sz="1875" b="1" spc="-113" dirty="0">
              <a:solidFill>
                <a:srgbClr val="FF0000"/>
              </a:solidFill>
            </a:endParaRPr>
          </a:p>
          <a:p>
            <a:pPr lvl="1"/>
            <a:endParaRPr lang="en-US" altLang="zh-TW" sz="1875" b="1" spc="-113" dirty="0">
              <a:solidFill>
                <a:srgbClr val="FF0000"/>
              </a:solidFill>
            </a:endParaRPr>
          </a:p>
          <a:p>
            <a:pPr lvl="1"/>
            <a:endParaRPr lang="en-US" altLang="zh-TW" sz="1875" b="1" spc="-113" dirty="0">
              <a:solidFill>
                <a:srgbClr val="FF0000"/>
              </a:solidFill>
            </a:endParaRPr>
          </a:p>
          <a:p>
            <a:pPr marL="342900" lvl="1" indent="0">
              <a:buNone/>
            </a:pPr>
            <a:endParaRPr lang="en-US" altLang="zh-TW" sz="2250" dirty="0"/>
          </a:p>
          <a:p>
            <a:pPr lvl="1"/>
            <a:endParaRPr lang="en-US" altLang="zh-TW" sz="2250" dirty="0"/>
          </a:p>
          <a:p>
            <a:pPr marL="342900" lvl="1" indent="0">
              <a:buNone/>
            </a:pPr>
            <a:endParaRPr lang="en-US" altLang="zh-TW" sz="2250" dirty="0"/>
          </a:p>
        </p:txBody>
      </p:sp>
      <p:pic>
        <p:nvPicPr>
          <p:cNvPr id="4" name="圖片 3">
            <a:extLst>
              <a:ext uri="{FF2B5EF4-FFF2-40B4-BE49-F238E27FC236}">
                <a16:creationId xmlns:a16="http://schemas.microsoft.com/office/drawing/2014/main" id="{668AC5A1-7443-49C0-91A8-75887175CC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1750" y="1662401"/>
            <a:ext cx="4970085" cy="4373768"/>
          </a:xfrm>
          <a:prstGeom prst="rect">
            <a:avLst/>
          </a:prstGeom>
        </p:spPr>
      </p:pic>
      <p:grpSp>
        <p:nvGrpSpPr>
          <p:cNvPr id="5" name="群組 4">
            <a:extLst>
              <a:ext uri="{FF2B5EF4-FFF2-40B4-BE49-F238E27FC236}">
                <a16:creationId xmlns:a16="http://schemas.microsoft.com/office/drawing/2014/main" id="{CCABBB8D-F699-4CE9-B3A8-F1FE8DF37063}"/>
              </a:ext>
            </a:extLst>
          </p:cNvPr>
          <p:cNvGrpSpPr/>
          <p:nvPr/>
        </p:nvGrpSpPr>
        <p:grpSpPr>
          <a:xfrm>
            <a:off x="1865582" y="136524"/>
            <a:ext cx="5153220" cy="1203244"/>
            <a:chOff x="4469082" y="81755"/>
            <a:chExt cx="5153220" cy="1203244"/>
          </a:xfrm>
        </p:grpSpPr>
        <p:grpSp>
          <p:nvGrpSpPr>
            <p:cNvPr id="7" name="群組 6">
              <a:extLst>
                <a:ext uri="{FF2B5EF4-FFF2-40B4-BE49-F238E27FC236}">
                  <a16:creationId xmlns:a16="http://schemas.microsoft.com/office/drawing/2014/main" id="{B0AA117E-0FA8-4AC2-9955-79143537EDD5}"/>
                </a:ext>
              </a:extLst>
            </p:cNvPr>
            <p:cNvGrpSpPr/>
            <p:nvPr/>
          </p:nvGrpSpPr>
          <p:grpSpPr>
            <a:xfrm>
              <a:off x="4469082" y="81755"/>
              <a:ext cx="4605068" cy="590550"/>
              <a:chOff x="4469082" y="81755"/>
              <a:chExt cx="4605068" cy="590550"/>
            </a:xfrm>
          </p:grpSpPr>
          <p:grpSp>
            <p:nvGrpSpPr>
              <p:cNvPr id="10" name="群組 9">
                <a:extLst>
                  <a:ext uri="{FF2B5EF4-FFF2-40B4-BE49-F238E27FC236}">
                    <a16:creationId xmlns:a16="http://schemas.microsoft.com/office/drawing/2014/main" id="{B96AC2DC-0FD2-4E0B-B619-C3CFAE523B76}"/>
                  </a:ext>
                </a:extLst>
              </p:cNvPr>
              <p:cNvGrpSpPr/>
              <p:nvPr/>
            </p:nvGrpSpPr>
            <p:grpSpPr>
              <a:xfrm>
                <a:off x="4469082" y="81755"/>
                <a:ext cx="4605068" cy="590550"/>
                <a:chOff x="1865582" y="377030"/>
                <a:chExt cx="4605068" cy="590550"/>
              </a:xfrm>
            </p:grpSpPr>
            <p:sp>
              <p:nvSpPr>
                <p:cNvPr id="15" name="箭號: ＞形 14">
                  <a:extLst>
                    <a:ext uri="{FF2B5EF4-FFF2-40B4-BE49-F238E27FC236}">
                      <a16:creationId xmlns:a16="http://schemas.microsoft.com/office/drawing/2014/main" id="{2F1E8ADE-B79C-447B-9CBB-618D86BF4743}"/>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16" name="箭號: ＞形 15">
                  <a:extLst>
                    <a:ext uri="{FF2B5EF4-FFF2-40B4-BE49-F238E27FC236}">
                      <a16:creationId xmlns:a16="http://schemas.microsoft.com/office/drawing/2014/main" id="{63588F1A-DCFC-4D88-BB96-284857FA595D}"/>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7" name="箭號: ＞形 16">
                  <a:extLst>
                    <a:ext uri="{FF2B5EF4-FFF2-40B4-BE49-F238E27FC236}">
                      <a16:creationId xmlns:a16="http://schemas.microsoft.com/office/drawing/2014/main" id="{080591B5-A344-4B82-BC74-B290274FB031}"/>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8" name="箭號: ＞形 17">
                  <a:extLst>
                    <a:ext uri="{FF2B5EF4-FFF2-40B4-BE49-F238E27FC236}">
                      <a16:creationId xmlns:a16="http://schemas.microsoft.com/office/drawing/2014/main" id="{4E733C91-A744-44AD-9B8E-F2907CBE0CE1}"/>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11" name="文字方塊 10">
                <a:extLst>
                  <a:ext uri="{FF2B5EF4-FFF2-40B4-BE49-F238E27FC236}">
                    <a16:creationId xmlns:a16="http://schemas.microsoft.com/office/drawing/2014/main" id="{222181A4-B89C-4571-AE8A-5238B1F9DAB4}"/>
                  </a:ext>
                </a:extLst>
              </p:cNvPr>
              <p:cNvSpPr txBox="1"/>
              <p:nvPr/>
            </p:nvSpPr>
            <p:spPr>
              <a:xfrm>
                <a:off x="4737100"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教務處</a:t>
                </a:r>
              </a:p>
            </p:txBody>
          </p:sp>
          <p:sp>
            <p:nvSpPr>
              <p:cNvPr id="12" name="文字方塊 11">
                <a:extLst>
                  <a:ext uri="{FF2B5EF4-FFF2-40B4-BE49-F238E27FC236}">
                    <a16:creationId xmlns:a16="http://schemas.microsoft.com/office/drawing/2014/main" id="{28B74056-62E3-4903-8025-99DCEF6947C1}"/>
                  </a:ext>
                </a:extLst>
              </p:cNvPr>
              <p:cNvSpPr txBox="1"/>
              <p:nvPr/>
            </p:nvSpPr>
            <p:spPr>
              <a:xfrm>
                <a:off x="577083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學務處</a:t>
                </a:r>
              </a:p>
            </p:txBody>
          </p:sp>
          <p:sp>
            <p:nvSpPr>
              <p:cNvPr id="13" name="文字方塊 12">
                <a:extLst>
                  <a:ext uri="{FF2B5EF4-FFF2-40B4-BE49-F238E27FC236}">
                    <a16:creationId xmlns:a16="http://schemas.microsoft.com/office/drawing/2014/main" id="{5FEB06FE-E01C-45E6-AC71-5459886E8FCB}"/>
                  </a:ext>
                </a:extLst>
              </p:cNvPr>
              <p:cNvSpPr txBox="1"/>
              <p:nvPr/>
            </p:nvSpPr>
            <p:spPr>
              <a:xfrm>
                <a:off x="689478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總務處</a:t>
                </a:r>
              </a:p>
            </p:txBody>
          </p:sp>
          <p:sp>
            <p:nvSpPr>
              <p:cNvPr id="14" name="文字方塊 13">
                <a:extLst>
                  <a:ext uri="{FF2B5EF4-FFF2-40B4-BE49-F238E27FC236}">
                    <a16:creationId xmlns:a16="http://schemas.microsoft.com/office/drawing/2014/main" id="{034C65C7-9EDA-4127-B4EE-AE5E05D48784}"/>
                  </a:ext>
                </a:extLst>
              </p:cNvPr>
              <p:cNvSpPr txBox="1"/>
              <p:nvPr/>
            </p:nvSpPr>
            <p:spPr>
              <a:xfrm>
                <a:off x="7948103" y="183630"/>
                <a:ext cx="876300" cy="369332"/>
              </a:xfrm>
              <a:prstGeom prst="rect">
                <a:avLst/>
              </a:prstGeom>
              <a:noFill/>
            </p:spPr>
            <p:txBody>
              <a:bodyPr wrap="square" rtlCol="0">
                <a:spAutoFit/>
              </a:bodyPr>
              <a:lstStyle/>
              <a:p>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輔導室</a:t>
                </a:r>
              </a:p>
            </p:txBody>
          </p:sp>
        </p:grpSp>
        <p:cxnSp>
          <p:nvCxnSpPr>
            <p:cNvPr id="8" name="接點: 肘形 7">
              <a:extLst>
                <a:ext uri="{FF2B5EF4-FFF2-40B4-BE49-F238E27FC236}">
                  <a16:creationId xmlns:a16="http://schemas.microsoft.com/office/drawing/2014/main" id="{EB94BE21-8B0A-4405-9A66-345B72630386}"/>
                </a:ext>
              </a:extLst>
            </p:cNvPr>
            <p:cNvCxnSpPr>
              <a:cxnSpLocks/>
            </p:cNvCxnSpPr>
            <p:nvPr/>
          </p:nvCxnSpPr>
          <p:spPr>
            <a:xfrm rot="16200000" flipH="1">
              <a:off x="8317909" y="744853"/>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矩形: 圓角 8">
              <a:extLst>
                <a:ext uri="{FF2B5EF4-FFF2-40B4-BE49-F238E27FC236}">
                  <a16:creationId xmlns:a16="http://schemas.microsoft.com/office/drawing/2014/main" id="{C41E2A6C-1717-45FD-A372-902C6CD673C2}"/>
                </a:ext>
              </a:extLst>
            </p:cNvPr>
            <p:cNvSpPr/>
            <p:nvPr/>
          </p:nvSpPr>
          <p:spPr>
            <a:xfrm>
              <a:off x="8610407" y="830578"/>
              <a:ext cx="1011895" cy="454421"/>
            </a:xfrm>
            <a:prstGeom prst="roundRect">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輔導組</a:t>
              </a:r>
            </a:p>
          </p:txBody>
        </p:sp>
      </p:grpSp>
    </p:spTree>
    <p:extLst>
      <p:ext uri="{BB962C8B-B14F-4D97-AF65-F5344CB8AC3E}">
        <p14:creationId xmlns:p14="http://schemas.microsoft.com/office/powerpoint/2010/main" val="5556356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187867" y="1623320"/>
            <a:ext cx="3416483" cy="4319716"/>
          </a:xfrm>
        </p:spPr>
        <p:txBody>
          <a:bodyPr>
            <a:normAutofit/>
          </a:bodyPr>
          <a:lstStyle/>
          <a:p>
            <a:r>
              <a:rPr lang="zh-TW" altLang="en-US" sz="2625" b="1" dirty="0">
                <a:highlight>
                  <a:srgbClr val="FFFF00"/>
                </a:highlight>
              </a:rPr>
              <a:t>輔導組</a:t>
            </a:r>
            <a:r>
              <a:rPr lang="en-US" altLang="zh-TW" sz="2625" b="1" dirty="0">
                <a:highlight>
                  <a:srgbClr val="FFFF00"/>
                </a:highlight>
              </a:rPr>
              <a:t>-</a:t>
            </a:r>
            <a:r>
              <a:rPr lang="zh-TW" altLang="en-US" sz="2400" b="1" dirty="0">
                <a:highlight>
                  <a:srgbClr val="FFFF00"/>
                </a:highlight>
              </a:rPr>
              <a:t>兒少保護宣導</a:t>
            </a:r>
            <a:endParaRPr lang="en-US" altLang="zh-TW" sz="2625" b="1" dirty="0">
              <a:highlight>
                <a:srgbClr val="FFFF00"/>
              </a:highlight>
            </a:endParaRPr>
          </a:p>
          <a:p>
            <a:pPr lvl="1"/>
            <a:r>
              <a:rPr lang="zh-TW" altLang="en-US" sz="2100" dirty="0"/>
              <a:t>近日媒體報導多起兒童遭受傷害或虐待致死案件，為積極保護兒童及少年之安全，如您知悉兒少遭受傷害情事，請撥打電話</a:t>
            </a:r>
            <a:r>
              <a:rPr lang="en-US" altLang="zh-TW" sz="2100" dirty="0"/>
              <a:t>113</a:t>
            </a:r>
            <a:r>
              <a:rPr lang="zh-TW" altLang="en-US" sz="2100" dirty="0"/>
              <a:t>協助通報。</a:t>
            </a:r>
            <a:r>
              <a:rPr lang="en-US" altLang="zh-TW" sz="2100" dirty="0"/>
              <a:t>	</a:t>
            </a:r>
          </a:p>
          <a:p>
            <a:pPr marL="342900" lvl="1" indent="0">
              <a:buNone/>
            </a:pPr>
            <a:endParaRPr lang="en-US" altLang="zh-TW" sz="1950" spc="-113" dirty="0">
              <a:solidFill>
                <a:srgbClr val="FF0000"/>
              </a:solidFill>
            </a:endParaRPr>
          </a:p>
          <a:p>
            <a:pPr lvl="1"/>
            <a:endParaRPr lang="en-US" altLang="zh-TW" sz="1875" b="1" spc="-113" dirty="0">
              <a:solidFill>
                <a:srgbClr val="FF0000"/>
              </a:solidFill>
            </a:endParaRPr>
          </a:p>
          <a:p>
            <a:pPr lvl="1"/>
            <a:endParaRPr lang="en-US" altLang="zh-TW" sz="1875" b="1" spc="-113" dirty="0">
              <a:solidFill>
                <a:srgbClr val="FF0000"/>
              </a:solidFill>
            </a:endParaRPr>
          </a:p>
          <a:p>
            <a:pPr lvl="1"/>
            <a:endParaRPr lang="en-US" altLang="zh-TW" sz="1875" b="1" spc="-113" dirty="0">
              <a:solidFill>
                <a:srgbClr val="FF0000"/>
              </a:solidFill>
            </a:endParaRPr>
          </a:p>
          <a:p>
            <a:pPr lvl="1"/>
            <a:endParaRPr lang="en-US" altLang="zh-TW" sz="1875" b="1" spc="-113" dirty="0">
              <a:solidFill>
                <a:srgbClr val="FF0000"/>
              </a:solidFill>
            </a:endParaRPr>
          </a:p>
          <a:p>
            <a:pPr marL="342900" lvl="1" indent="0">
              <a:buNone/>
            </a:pPr>
            <a:endParaRPr lang="en-US" altLang="zh-TW" sz="1875" b="1" spc="-113" dirty="0">
              <a:solidFill>
                <a:srgbClr val="FF0000"/>
              </a:solidFill>
            </a:endParaRPr>
          </a:p>
          <a:p>
            <a:pPr lvl="1"/>
            <a:endParaRPr lang="en-US" altLang="zh-TW" sz="1875" b="1" spc="-113" dirty="0">
              <a:solidFill>
                <a:srgbClr val="FF0000"/>
              </a:solidFill>
            </a:endParaRPr>
          </a:p>
          <a:p>
            <a:pPr lvl="1"/>
            <a:endParaRPr lang="en-US" altLang="zh-TW" sz="1875" b="1" spc="-113" dirty="0">
              <a:solidFill>
                <a:srgbClr val="FF0000"/>
              </a:solidFill>
            </a:endParaRPr>
          </a:p>
          <a:p>
            <a:pPr marL="342900" lvl="1" indent="0">
              <a:buNone/>
            </a:pPr>
            <a:endParaRPr lang="en-US" altLang="zh-TW" sz="2250" dirty="0"/>
          </a:p>
          <a:p>
            <a:pPr lvl="1"/>
            <a:endParaRPr lang="en-US" altLang="zh-TW" sz="2250" dirty="0"/>
          </a:p>
          <a:p>
            <a:pPr marL="342900" lvl="1" indent="0">
              <a:buNone/>
            </a:pPr>
            <a:endParaRPr lang="en-US" altLang="zh-TW" sz="2250" dirty="0"/>
          </a:p>
        </p:txBody>
      </p:sp>
      <p:pic>
        <p:nvPicPr>
          <p:cNvPr id="4" name="Picture 2" descr="ãåå°ä¿ãçåçæå°çµæ">
            <a:extLst>
              <a:ext uri="{FF2B5EF4-FFF2-40B4-BE49-F238E27FC236}">
                <a16:creationId xmlns:a16="http://schemas.microsoft.com/office/drawing/2014/main" id="{9A6396B8-A2A2-4CD8-8AF0-2CB875E65E7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22" r="4500"/>
          <a:stretch/>
        </p:blipFill>
        <p:spPr bwMode="auto">
          <a:xfrm>
            <a:off x="4729432" y="1339768"/>
            <a:ext cx="3396651" cy="494739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群組 4">
            <a:extLst>
              <a:ext uri="{FF2B5EF4-FFF2-40B4-BE49-F238E27FC236}">
                <a16:creationId xmlns:a16="http://schemas.microsoft.com/office/drawing/2014/main" id="{4471469B-B2D3-41B0-B074-A5367B9E74EB}"/>
              </a:ext>
            </a:extLst>
          </p:cNvPr>
          <p:cNvGrpSpPr/>
          <p:nvPr/>
        </p:nvGrpSpPr>
        <p:grpSpPr>
          <a:xfrm>
            <a:off x="1865582" y="136524"/>
            <a:ext cx="5153220" cy="1203244"/>
            <a:chOff x="4469082" y="81755"/>
            <a:chExt cx="5153220" cy="1203244"/>
          </a:xfrm>
        </p:grpSpPr>
        <p:grpSp>
          <p:nvGrpSpPr>
            <p:cNvPr id="7" name="群組 6">
              <a:extLst>
                <a:ext uri="{FF2B5EF4-FFF2-40B4-BE49-F238E27FC236}">
                  <a16:creationId xmlns:a16="http://schemas.microsoft.com/office/drawing/2014/main" id="{52724323-C5B7-4FB5-BCD6-A1306BE157EA}"/>
                </a:ext>
              </a:extLst>
            </p:cNvPr>
            <p:cNvGrpSpPr/>
            <p:nvPr/>
          </p:nvGrpSpPr>
          <p:grpSpPr>
            <a:xfrm>
              <a:off x="4469082" y="81755"/>
              <a:ext cx="4605068" cy="590550"/>
              <a:chOff x="4469082" y="81755"/>
              <a:chExt cx="4605068" cy="590550"/>
            </a:xfrm>
          </p:grpSpPr>
          <p:grpSp>
            <p:nvGrpSpPr>
              <p:cNvPr id="10" name="群組 9">
                <a:extLst>
                  <a:ext uri="{FF2B5EF4-FFF2-40B4-BE49-F238E27FC236}">
                    <a16:creationId xmlns:a16="http://schemas.microsoft.com/office/drawing/2014/main" id="{29551EA0-F838-4004-83E3-B8608B52A2EC}"/>
                  </a:ext>
                </a:extLst>
              </p:cNvPr>
              <p:cNvGrpSpPr/>
              <p:nvPr/>
            </p:nvGrpSpPr>
            <p:grpSpPr>
              <a:xfrm>
                <a:off x="4469082" y="81755"/>
                <a:ext cx="4605068" cy="590550"/>
                <a:chOff x="1865582" y="377030"/>
                <a:chExt cx="4605068" cy="590550"/>
              </a:xfrm>
            </p:grpSpPr>
            <p:sp>
              <p:nvSpPr>
                <p:cNvPr id="15" name="箭號: ＞形 14">
                  <a:extLst>
                    <a:ext uri="{FF2B5EF4-FFF2-40B4-BE49-F238E27FC236}">
                      <a16:creationId xmlns:a16="http://schemas.microsoft.com/office/drawing/2014/main" id="{EC270780-2CAA-4931-BAF8-D97CBB236803}"/>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16" name="箭號: ＞形 15">
                  <a:extLst>
                    <a:ext uri="{FF2B5EF4-FFF2-40B4-BE49-F238E27FC236}">
                      <a16:creationId xmlns:a16="http://schemas.microsoft.com/office/drawing/2014/main" id="{7B8A5181-7456-4930-B2F8-EAF15F352A95}"/>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7" name="箭號: ＞形 16">
                  <a:extLst>
                    <a:ext uri="{FF2B5EF4-FFF2-40B4-BE49-F238E27FC236}">
                      <a16:creationId xmlns:a16="http://schemas.microsoft.com/office/drawing/2014/main" id="{65947E9F-13D0-479D-98B2-BADA08E6BAC0}"/>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8" name="箭號: ＞形 17">
                  <a:extLst>
                    <a:ext uri="{FF2B5EF4-FFF2-40B4-BE49-F238E27FC236}">
                      <a16:creationId xmlns:a16="http://schemas.microsoft.com/office/drawing/2014/main" id="{6308D8C2-80CB-47D1-9BA4-B482876A4035}"/>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11" name="文字方塊 10">
                <a:extLst>
                  <a:ext uri="{FF2B5EF4-FFF2-40B4-BE49-F238E27FC236}">
                    <a16:creationId xmlns:a16="http://schemas.microsoft.com/office/drawing/2014/main" id="{4AFB6234-B349-4B16-AC04-E5D8E1C35146}"/>
                  </a:ext>
                </a:extLst>
              </p:cNvPr>
              <p:cNvSpPr txBox="1"/>
              <p:nvPr/>
            </p:nvSpPr>
            <p:spPr>
              <a:xfrm>
                <a:off x="4737100"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教務處</a:t>
                </a:r>
              </a:p>
            </p:txBody>
          </p:sp>
          <p:sp>
            <p:nvSpPr>
              <p:cNvPr id="12" name="文字方塊 11">
                <a:extLst>
                  <a:ext uri="{FF2B5EF4-FFF2-40B4-BE49-F238E27FC236}">
                    <a16:creationId xmlns:a16="http://schemas.microsoft.com/office/drawing/2014/main" id="{13730623-C804-45B7-9461-BBF0772B5A44}"/>
                  </a:ext>
                </a:extLst>
              </p:cNvPr>
              <p:cNvSpPr txBox="1"/>
              <p:nvPr/>
            </p:nvSpPr>
            <p:spPr>
              <a:xfrm>
                <a:off x="577083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學務處</a:t>
                </a:r>
              </a:p>
            </p:txBody>
          </p:sp>
          <p:sp>
            <p:nvSpPr>
              <p:cNvPr id="13" name="文字方塊 12">
                <a:extLst>
                  <a:ext uri="{FF2B5EF4-FFF2-40B4-BE49-F238E27FC236}">
                    <a16:creationId xmlns:a16="http://schemas.microsoft.com/office/drawing/2014/main" id="{C9B08863-4387-416A-BF47-95D60BD9BDB8}"/>
                  </a:ext>
                </a:extLst>
              </p:cNvPr>
              <p:cNvSpPr txBox="1"/>
              <p:nvPr/>
            </p:nvSpPr>
            <p:spPr>
              <a:xfrm>
                <a:off x="689478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總務處</a:t>
                </a:r>
              </a:p>
            </p:txBody>
          </p:sp>
          <p:sp>
            <p:nvSpPr>
              <p:cNvPr id="14" name="文字方塊 13">
                <a:extLst>
                  <a:ext uri="{FF2B5EF4-FFF2-40B4-BE49-F238E27FC236}">
                    <a16:creationId xmlns:a16="http://schemas.microsoft.com/office/drawing/2014/main" id="{5E31E249-1095-4471-84F1-68A7203131DB}"/>
                  </a:ext>
                </a:extLst>
              </p:cNvPr>
              <p:cNvSpPr txBox="1"/>
              <p:nvPr/>
            </p:nvSpPr>
            <p:spPr>
              <a:xfrm>
                <a:off x="7948103" y="183630"/>
                <a:ext cx="876300" cy="369332"/>
              </a:xfrm>
              <a:prstGeom prst="rect">
                <a:avLst/>
              </a:prstGeom>
              <a:noFill/>
            </p:spPr>
            <p:txBody>
              <a:bodyPr wrap="square" rtlCol="0">
                <a:spAutoFit/>
              </a:bodyPr>
              <a:lstStyle/>
              <a:p>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輔導室</a:t>
                </a:r>
              </a:p>
            </p:txBody>
          </p:sp>
        </p:grpSp>
        <p:cxnSp>
          <p:nvCxnSpPr>
            <p:cNvPr id="8" name="接點: 肘形 7">
              <a:extLst>
                <a:ext uri="{FF2B5EF4-FFF2-40B4-BE49-F238E27FC236}">
                  <a16:creationId xmlns:a16="http://schemas.microsoft.com/office/drawing/2014/main" id="{694D7AC1-0D11-4F91-9DE5-D8BDDEDB1113}"/>
                </a:ext>
              </a:extLst>
            </p:cNvPr>
            <p:cNvCxnSpPr>
              <a:cxnSpLocks/>
            </p:cNvCxnSpPr>
            <p:nvPr/>
          </p:nvCxnSpPr>
          <p:spPr>
            <a:xfrm rot="16200000" flipH="1">
              <a:off x="8317909" y="744853"/>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矩形: 圓角 8">
              <a:extLst>
                <a:ext uri="{FF2B5EF4-FFF2-40B4-BE49-F238E27FC236}">
                  <a16:creationId xmlns:a16="http://schemas.microsoft.com/office/drawing/2014/main" id="{52A9EB56-3BF9-4EC6-BA11-0470953C1462}"/>
                </a:ext>
              </a:extLst>
            </p:cNvPr>
            <p:cNvSpPr/>
            <p:nvPr/>
          </p:nvSpPr>
          <p:spPr>
            <a:xfrm>
              <a:off x="8610407" y="830578"/>
              <a:ext cx="1011895" cy="454421"/>
            </a:xfrm>
            <a:prstGeom prst="roundRect">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輔導組</a:t>
              </a:r>
            </a:p>
          </p:txBody>
        </p:sp>
      </p:grpSp>
    </p:spTree>
    <p:extLst>
      <p:ext uri="{BB962C8B-B14F-4D97-AF65-F5344CB8AC3E}">
        <p14:creationId xmlns:p14="http://schemas.microsoft.com/office/powerpoint/2010/main" val="37150479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A2A6BE1-AA51-46B3-AD51-214602F0F68E}"/>
              </a:ext>
            </a:extLst>
          </p:cNvPr>
          <p:cNvSpPr>
            <a:spLocks noGrp="1"/>
          </p:cNvSpPr>
          <p:nvPr>
            <p:ph type="title"/>
          </p:nvPr>
        </p:nvSpPr>
        <p:spPr>
          <a:xfrm>
            <a:off x="351896" y="837683"/>
            <a:ext cx="5915025" cy="745629"/>
          </a:xfrm>
        </p:spPr>
        <p:txBody>
          <a:bodyPr/>
          <a:lstStyle/>
          <a:p>
            <a:r>
              <a:rPr lang="zh-TW" altLang="en-US" dirty="0">
                <a:solidFill>
                  <a:srgbClr val="C00000"/>
                </a:solidFill>
                <a:highlight>
                  <a:srgbClr val="FFFF00"/>
                </a:highlight>
              </a:rPr>
              <a:t>預防網路成癮宣導</a:t>
            </a:r>
          </a:p>
        </p:txBody>
      </p:sp>
      <p:pic>
        <p:nvPicPr>
          <p:cNvPr id="4" name="內容版面配置區 3">
            <a:extLst>
              <a:ext uri="{FF2B5EF4-FFF2-40B4-BE49-F238E27FC236}">
                <a16:creationId xmlns:a16="http://schemas.microsoft.com/office/drawing/2014/main" id="{5225BB6C-C70B-4AE4-A037-C876C63E6B17}"/>
              </a:ext>
            </a:extLst>
          </p:cNvPr>
          <p:cNvPicPr>
            <a:picLocks noGrp="1" noChangeAspect="1"/>
          </p:cNvPicPr>
          <p:nvPr>
            <p:ph idx="1"/>
          </p:nvPr>
        </p:nvPicPr>
        <p:blipFill>
          <a:blip r:embed="rId2"/>
          <a:stretch>
            <a:fillRect/>
          </a:stretch>
        </p:blipFill>
        <p:spPr>
          <a:xfrm>
            <a:off x="461061" y="1454517"/>
            <a:ext cx="3279665" cy="5010504"/>
          </a:xfrm>
          <a:prstGeom prst="rect">
            <a:avLst/>
          </a:prstGeom>
        </p:spPr>
      </p:pic>
      <p:pic>
        <p:nvPicPr>
          <p:cNvPr id="5" name="圖片 4">
            <a:extLst>
              <a:ext uri="{FF2B5EF4-FFF2-40B4-BE49-F238E27FC236}">
                <a16:creationId xmlns:a16="http://schemas.microsoft.com/office/drawing/2014/main" id="{178823CC-15A6-47BE-B6E0-1DD3CCD81F55}"/>
              </a:ext>
            </a:extLst>
          </p:cNvPr>
          <p:cNvPicPr>
            <a:picLocks noChangeAspect="1"/>
          </p:cNvPicPr>
          <p:nvPr/>
        </p:nvPicPr>
        <p:blipFill>
          <a:blip r:embed="rId3"/>
          <a:stretch>
            <a:fillRect/>
          </a:stretch>
        </p:blipFill>
        <p:spPr>
          <a:xfrm>
            <a:off x="4086047" y="1392171"/>
            <a:ext cx="3598608" cy="5086187"/>
          </a:xfrm>
          <a:prstGeom prst="rect">
            <a:avLst/>
          </a:prstGeom>
        </p:spPr>
      </p:pic>
      <p:grpSp>
        <p:nvGrpSpPr>
          <p:cNvPr id="18" name="群組 17">
            <a:extLst>
              <a:ext uri="{FF2B5EF4-FFF2-40B4-BE49-F238E27FC236}">
                <a16:creationId xmlns:a16="http://schemas.microsoft.com/office/drawing/2014/main" id="{ADEB4B93-334E-46F4-AACF-5B74A594DE67}"/>
              </a:ext>
            </a:extLst>
          </p:cNvPr>
          <p:cNvGrpSpPr/>
          <p:nvPr/>
        </p:nvGrpSpPr>
        <p:grpSpPr>
          <a:xfrm>
            <a:off x="1865582" y="136524"/>
            <a:ext cx="5153220" cy="1203244"/>
            <a:chOff x="4469082" y="81755"/>
            <a:chExt cx="5153220" cy="1203244"/>
          </a:xfrm>
        </p:grpSpPr>
        <p:grpSp>
          <p:nvGrpSpPr>
            <p:cNvPr id="32" name="群組 31">
              <a:extLst>
                <a:ext uri="{FF2B5EF4-FFF2-40B4-BE49-F238E27FC236}">
                  <a16:creationId xmlns:a16="http://schemas.microsoft.com/office/drawing/2014/main" id="{C71C4876-4474-4916-9922-62DEF4EC0B74}"/>
                </a:ext>
              </a:extLst>
            </p:cNvPr>
            <p:cNvGrpSpPr/>
            <p:nvPr/>
          </p:nvGrpSpPr>
          <p:grpSpPr>
            <a:xfrm>
              <a:off x="4469082" y="81755"/>
              <a:ext cx="4605068" cy="590550"/>
              <a:chOff x="4469082" y="81755"/>
              <a:chExt cx="4605068" cy="590550"/>
            </a:xfrm>
          </p:grpSpPr>
          <p:grpSp>
            <p:nvGrpSpPr>
              <p:cNvPr id="35" name="群組 34">
                <a:extLst>
                  <a:ext uri="{FF2B5EF4-FFF2-40B4-BE49-F238E27FC236}">
                    <a16:creationId xmlns:a16="http://schemas.microsoft.com/office/drawing/2014/main" id="{05E5228B-B03A-4F6C-B688-5AB610DFD573}"/>
                  </a:ext>
                </a:extLst>
              </p:cNvPr>
              <p:cNvGrpSpPr/>
              <p:nvPr/>
            </p:nvGrpSpPr>
            <p:grpSpPr>
              <a:xfrm>
                <a:off x="4469082" y="81755"/>
                <a:ext cx="4605068" cy="590550"/>
                <a:chOff x="1865582" y="377030"/>
                <a:chExt cx="4605068" cy="590550"/>
              </a:xfrm>
            </p:grpSpPr>
            <p:sp>
              <p:nvSpPr>
                <p:cNvPr id="40" name="箭號: ＞形 39">
                  <a:extLst>
                    <a:ext uri="{FF2B5EF4-FFF2-40B4-BE49-F238E27FC236}">
                      <a16:creationId xmlns:a16="http://schemas.microsoft.com/office/drawing/2014/main" id="{78794E4A-297B-4B3C-88D4-4A74B9D36552}"/>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41" name="箭號: ＞形 40">
                  <a:extLst>
                    <a:ext uri="{FF2B5EF4-FFF2-40B4-BE49-F238E27FC236}">
                      <a16:creationId xmlns:a16="http://schemas.microsoft.com/office/drawing/2014/main" id="{C6F25E8E-C56E-4DA8-8EC0-6244770A5687}"/>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2" name="箭號: ＞形 41">
                  <a:extLst>
                    <a:ext uri="{FF2B5EF4-FFF2-40B4-BE49-F238E27FC236}">
                      <a16:creationId xmlns:a16="http://schemas.microsoft.com/office/drawing/2014/main" id="{BD3E9A26-9EA1-4CA9-9C60-59D9A39D9CF9}"/>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3" name="箭號: ＞形 42">
                  <a:extLst>
                    <a:ext uri="{FF2B5EF4-FFF2-40B4-BE49-F238E27FC236}">
                      <a16:creationId xmlns:a16="http://schemas.microsoft.com/office/drawing/2014/main" id="{25DE283D-FFD6-4088-803B-763D923E7F86}"/>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36" name="文字方塊 35">
                <a:extLst>
                  <a:ext uri="{FF2B5EF4-FFF2-40B4-BE49-F238E27FC236}">
                    <a16:creationId xmlns:a16="http://schemas.microsoft.com/office/drawing/2014/main" id="{7213317F-511D-45DB-A5DC-6FB86EE6A456}"/>
                  </a:ext>
                </a:extLst>
              </p:cNvPr>
              <p:cNvSpPr txBox="1"/>
              <p:nvPr/>
            </p:nvSpPr>
            <p:spPr>
              <a:xfrm>
                <a:off x="4737100"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教務處</a:t>
                </a:r>
              </a:p>
            </p:txBody>
          </p:sp>
          <p:sp>
            <p:nvSpPr>
              <p:cNvPr id="37" name="文字方塊 36">
                <a:extLst>
                  <a:ext uri="{FF2B5EF4-FFF2-40B4-BE49-F238E27FC236}">
                    <a16:creationId xmlns:a16="http://schemas.microsoft.com/office/drawing/2014/main" id="{35882F8E-FD77-465C-9F55-B82053AE4A91}"/>
                  </a:ext>
                </a:extLst>
              </p:cNvPr>
              <p:cNvSpPr txBox="1"/>
              <p:nvPr/>
            </p:nvSpPr>
            <p:spPr>
              <a:xfrm>
                <a:off x="577083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學務處</a:t>
                </a:r>
              </a:p>
            </p:txBody>
          </p:sp>
          <p:sp>
            <p:nvSpPr>
              <p:cNvPr id="38" name="文字方塊 37">
                <a:extLst>
                  <a:ext uri="{FF2B5EF4-FFF2-40B4-BE49-F238E27FC236}">
                    <a16:creationId xmlns:a16="http://schemas.microsoft.com/office/drawing/2014/main" id="{2CE4F2FE-C1BA-4C01-B384-E57C5A846380}"/>
                  </a:ext>
                </a:extLst>
              </p:cNvPr>
              <p:cNvSpPr txBox="1"/>
              <p:nvPr/>
            </p:nvSpPr>
            <p:spPr>
              <a:xfrm>
                <a:off x="689478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總務處</a:t>
                </a:r>
              </a:p>
            </p:txBody>
          </p:sp>
          <p:sp>
            <p:nvSpPr>
              <p:cNvPr id="39" name="文字方塊 38">
                <a:extLst>
                  <a:ext uri="{FF2B5EF4-FFF2-40B4-BE49-F238E27FC236}">
                    <a16:creationId xmlns:a16="http://schemas.microsoft.com/office/drawing/2014/main" id="{397EE5C4-ED35-4DA5-91AF-1735914B0EAD}"/>
                  </a:ext>
                </a:extLst>
              </p:cNvPr>
              <p:cNvSpPr txBox="1"/>
              <p:nvPr/>
            </p:nvSpPr>
            <p:spPr>
              <a:xfrm>
                <a:off x="7948103" y="183630"/>
                <a:ext cx="876300" cy="369332"/>
              </a:xfrm>
              <a:prstGeom prst="rect">
                <a:avLst/>
              </a:prstGeom>
              <a:noFill/>
            </p:spPr>
            <p:txBody>
              <a:bodyPr wrap="square" rtlCol="0">
                <a:spAutoFit/>
              </a:bodyPr>
              <a:lstStyle/>
              <a:p>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輔導室</a:t>
                </a:r>
              </a:p>
            </p:txBody>
          </p:sp>
        </p:grpSp>
        <p:cxnSp>
          <p:nvCxnSpPr>
            <p:cNvPr id="33" name="接點: 肘形 32">
              <a:extLst>
                <a:ext uri="{FF2B5EF4-FFF2-40B4-BE49-F238E27FC236}">
                  <a16:creationId xmlns:a16="http://schemas.microsoft.com/office/drawing/2014/main" id="{EA594A2A-FD0E-4C56-85D6-C7D7C1130FB0}"/>
                </a:ext>
              </a:extLst>
            </p:cNvPr>
            <p:cNvCxnSpPr>
              <a:cxnSpLocks/>
            </p:cNvCxnSpPr>
            <p:nvPr/>
          </p:nvCxnSpPr>
          <p:spPr>
            <a:xfrm rot="16200000" flipH="1">
              <a:off x="8317909" y="744853"/>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矩形: 圓角 33">
              <a:extLst>
                <a:ext uri="{FF2B5EF4-FFF2-40B4-BE49-F238E27FC236}">
                  <a16:creationId xmlns:a16="http://schemas.microsoft.com/office/drawing/2014/main" id="{40B662EE-330C-48C2-9802-43D3C8FB904C}"/>
                </a:ext>
              </a:extLst>
            </p:cNvPr>
            <p:cNvSpPr/>
            <p:nvPr/>
          </p:nvSpPr>
          <p:spPr>
            <a:xfrm>
              <a:off x="8610407" y="830578"/>
              <a:ext cx="1011895" cy="454421"/>
            </a:xfrm>
            <a:prstGeom prst="roundRect">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輔導組</a:t>
              </a:r>
            </a:p>
          </p:txBody>
        </p:sp>
      </p:grpSp>
    </p:spTree>
    <p:extLst>
      <p:ext uri="{BB962C8B-B14F-4D97-AF65-F5344CB8AC3E}">
        <p14:creationId xmlns:p14="http://schemas.microsoft.com/office/powerpoint/2010/main" val="1093562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a:extLst>
              <a:ext uri="{FF2B5EF4-FFF2-40B4-BE49-F238E27FC236}">
                <a16:creationId xmlns:a16="http://schemas.microsoft.com/office/drawing/2014/main" id="{FE91A90A-E1CC-4898-BA07-C8EC03BE8F85}"/>
              </a:ext>
            </a:extLst>
          </p:cNvPr>
          <p:cNvGrpSpPr/>
          <p:nvPr/>
        </p:nvGrpSpPr>
        <p:grpSpPr>
          <a:xfrm>
            <a:off x="59822" y="136800"/>
            <a:ext cx="4605068" cy="590550"/>
            <a:chOff x="4469082" y="81755"/>
            <a:chExt cx="4605068" cy="590550"/>
          </a:xfrm>
        </p:grpSpPr>
        <p:grpSp>
          <p:nvGrpSpPr>
            <p:cNvPr id="10" name="群組 9">
              <a:extLst>
                <a:ext uri="{FF2B5EF4-FFF2-40B4-BE49-F238E27FC236}">
                  <a16:creationId xmlns:a16="http://schemas.microsoft.com/office/drawing/2014/main" id="{792E27DC-AB6E-45E8-AABA-6E8FC4DFF3D7}"/>
                </a:ext>
              </a:extLst>
            </p:cNvPr>
            <p:cNvGrpSpPr/>
            <p:nvPr/>
          </p:nvGrpSpPr>
          <p:grpSpPr>
            <a:xfrm>
              <a:off x="4469082" y="81755"/>
              <a:ext cx="4605068" cy="590550"/>
              <a:chOff x="1865582" y="377030"/>
              <a:chExt cx="4605068" cy="590550"/>
            </a:xfrm>
          </p:grpSpPr>
          <p:sp>
            <p:nvSpPr>
              <p:cNvPr id="15" name="箭號: ＞形 14">
                <a:extLst>
                  <a:ext uri="{FF2B5EF4-FFF2-40B4-BE49-F238E27FC236}">
                    <a16:creationId xmlns:a16="http://schemas.microsoft.com/office/drawing/2014/main" id="{EAAB3574-6D75-4A73-BCDC-56EA65E86238}"/>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16" name="箭號: ＞形 15">
                <a:extLst>
                  <a:ext uri="{FF2B5EF4-FFF2-40B4-BE49-F238E27FC236}">
                    <a16:creationId xmlns:a16="http://schemas.microsoft.com/office/drawing/2014/main" id="{E4936054-F0BB-4CA0-9715-DD11700D35FE}"/>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7" name="箭號: ＞形 16">
                <a:extLst>
                  <a:ext uri="{FF2B5EF4-FFF2-40B4-BE49-F238E27FC236}">
                    <a16:creationId xmlns:a16="http://schemas.microsoft.com/office/drawing/2014/main" id="{38BB974C-0A00-4BEB-B8DA-07E9316D5AED}"/>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8" name="箭號: ＞形 17">
                <a:extLst>
                  <a:ext uri="{FF2B5EF4-FFF2-40B4-BE49-F238E27FC236}">
                    <a16:creationId xmlns:a16="http://schemas.microsoft.com/office/drawing/2014/main" id="{403D4EBD-43E2-4467-ADDA-DBA4FCA5F358}"/>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11" name="文字方塊 10">
              <a:extLst>
                <a:ext uri="{FF2B5EF4-FFF2-40B4-BE49-F238E27FC236}">
                  <a16:creationId xmlns:a16="http://schemas.microsoft.com/office/drawing/2014/main" id="{A734DF4C-CA07-4BD6-B816-02D50989E619}"/>
                </a:ext>
              </a:extLst>
            </p:cNvPr>
            <p:cNvSpPr txBox="1"/>
            <p:nvPr/>
          </p:nvSpPr>
          <p:spPr>
            <a:xfrm>
              <a:off x="4737100" y="192364"/>
              <a:ext cx="876300" cy="369332"/>
            </a:xfrm>
            <a:prstGeom prst="rect">
              <a:avLst/>
            </a:prstGeom>
            <a:noFill/>
          </p:spPr>
          <p:txBody>
            <a:bodyPr wrap="square" rtlCol="0">
              <a:spAutoFit/>
            </a:bodyPr>
            <a:lstStyle/>
            <a:p>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教務處</a:t>
              </a:r>
            </a:p>
          </p:txBody>
        </p:sp>
        <p:sp>
          <p:nvSpPr>
            <p:cNvPr id="12" name="文字方塊 11">
              <a:extLst>
                <a:ext uri="{FF2B5EF4-FFF2-40B4-BE49-F238E27FC236}">
                  <a16:creationId xmlns:a16="http://schemas.microsoft.com/office/drawing/2014/main" id="{E8822F7C-BF86-44DB-862A-AF8DD63B45E3}"/>
                </a:ext>
              </a:extLst>
            </p:cNvPr>
            <p:cNvSpPr txBox="1"/>
            <p:nvPr/>
          </p:nvSpPr>
          <p:spPr>
            <a:xfrm>
              <a:off x="577083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學務處</a:t>
              </a:r>
            </a:p>
          </p:txBody>
        </p:sp>
        <p:sp>
          <p:nvSpPr>
            <p:cNvPr id="13" name="文字方塊 12">
              <a:extLst>
                <a:ext uri="{FF2B5EF4-FFF2-40B4-BE49-F238E27FC236}">
                  <a16:creationId xmlns:a16="http://schemas.microsoft.com/office/drawing/2014/main" id="{B539D620-9A16-45EF-8B15-D7E551B7688A}"/>
                </a:ext>
              </a:extLst>
            </p:cNvPr>
            <p:cNvSpPr txBox="1"/>
            <p:nvPr/>
          </p:nvSpPr>
          <p:spPr>
            <a:xfrm>
              <a:off x="689478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總務處</a:t>
              </a:r>
            </a:p>
          </p:txBody>
        </p:sp>
        <p:sp>
          <p:nvSpPr>
            <p:cNvPr id="14" name="文字方塊 13">
              <a:extLst>
                <a:ext uri="{FF2B5EF4-FFF2-40B4-BE49-F238E27FC236}">
                  <a16:creationId xmlns:a16="http://schemas.microsoft.com/office/drawing/2014/main" id="{F4AA63C6-31D9-4329-8F78-A5E27ED6A404}"/>
                </a:ext>
              </a:extLst>
            </p:cNvPr>
            <p:cNvSpPr txBox="1"/>
            <p:nvPr/>
          </p:nvSpPr>
          <p:spPr>
            <a:xfrm>
              <a:off x="7948103" y="183630"/>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輔導室</a:t>
              </a:r>
            </a:p>
          </p:txBody>
        </p:sp>
      </p:grpSp>
      <p:cxnSp>
        <p:nvCxnSpPr>
          <p:cNvPr id="19" name="接點: 肘形 18">
            <a:extLst>
              <a:ext uri="{FF2B5EF4-FFF2-40B4-BE49-F238E27FC236}">
                <a16:creationId xmlns:a16="http://schemas.microsoft.com/office/drawing/2014/main" id="{D7ADA4E5-7AFA-42FB-A935-DF8E8CB625B7}"/>
              </a:ext>
            </a:extLst>
          </p:cNvPr>
          <p:cNvCxnSpPr>
            <a:cxnSpLocks/>
          </p:cNvCxnSpPr>
          <p:nvPr/>
        </p:nvCxnSpPr>
        <p:spPr>
          <a:xfrm rot="16200000" flipH="1">
            <a:off x="663157" y="775847"/>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矩形: 圓角 19">
            <a:extLst>
              <a:ext uri="{FF2B5EF4-FFF2-40B4-BE49-F238E27FC236}">
                <a16:creationId xmlns:a16="http://schemas.microsoft.com/office/drawing/2014/main" id="{1E23EED1-BC3E-4F2C-B22D-B68D78675D92}"/>
              </a:ext>
            </a:extLst>
          </p:cNvPr>
          <p:cNvSpPr/>
          <p:nvPr/>
        </p:nvSpPr>
        <p:spPr>
          <a:xfrm>
            <a:off x="955655" y="861572"/>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研究組</a:t>
            </a:r>
          </a:p>
        </p:txBody>
      </p:sp>
      <p:pic>
        <p:nvPicPr>
          <p:cNvPr id="21" name="圖片 20"/>
          <p:cNvPicPr>
            <a:picLocks noChangeAspect="1"/>
          </p:cNvPicPr>
          <p:nvPr/>
        </p:nvPicPr>
        <p:blipFill rotWithShape="1">
          <a:blip r:embed="rId2"/>
          <a:srcRect l="3851" t="21024" r="46484" b="9979"/>
          <a:stretch/>
        </p:blipFill>
        <p:spPr>
          <a:xfrm>
            <a:off x="1139716" y="1260944"/>
            <a:ext cx="7162493" cy="5597056"/>
          </a:xfrm>
          <a:prstGeom prst="rect">
            <a:avLst/>
          </a:prstGeom>
        </p:spPr>
      </p:pic>
      <p:sp>
        <p:nvSpPr>
          <p:cNvPr id="22" name="圓角矩形 21"/>
          <p:cNvSpPr/>
          <p:nvPr/>
        </p:nvSpPr>
        <p:spPr>
          <a:xfrm>
            <a:off x="3715495" y="2240060"/>
            <a:ext cx="1505244" cy="46724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圓角矩形 25"/>
          <p:cNvSpPr/>
          <p:nvPr/>
        </p:nvSpPr>
        <p:spPr>
          <a:xfrm>
            <a:off x="4740583" y="4356840"/>
            <a:ext cx="1505244" cy="46724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圓角矩形 26"/>
          <p:cNvSpPr/>
          <p:nvPr/>
        </p:nvSpPr>
        <p:spPr>
          <a:xfrm>
            <a:off x="4740582" y="5283204"/>
            <a:ext cx="1505244" cy="46724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圓角矩形 27"/>
          <p:cNvSpPr/>
          <p:nvPr/>
        </p:nvSpPr>
        <p:spPr>
          <a:xfrm>
            <a:off x="6367012" y="2619096"/>
            <a:ext cx="2680836" cy="1658004"/>
          </a:xfrm>
          <a:prstGeom prst="roundRect">
            <a:avLst/>
          </a:prstGeom>
          <a:solidFill>
            <a:srgbClr val="954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sz="2400" b="1" dirty="0">
                <a:latin typeface="微軟正黑體" panose="020B0604030504040204" pitchFamily="34" charset="-120"/>
                <a:ea typeface="微軟正黑體" panose="020B0604030504040204" pitchFamily="34" charset="-120"/>
              </a:rPr>
              <a:t>想了解課程計畫、教科書版本</a:t>
            </a:r>
            <a:r>
              <a:rPr lang="en-US" altLang="zh-TW" sz="2400" b="1" dirty="0">
                <a:latin typeface="微軟正黑體" panose="020B0604030504040204" pitchFamily="34" charset="-120"/>
                <a:ea typeface="微軟正黑體" panose="020B0604030504040204" pitchFamily="34" charset="-120"/>
              </a:rPr>
              <a:t>?</a:t>
            </a:r>
          </a:p>
          <a:p>
            <a:pPr algn="just"/>
            <a:r>
              <a:rPr lang="zh-TW" altLang="en-US" sz="2400" b="1" dirty="0">
                <a:latin typeface="微軟正黑體" panose="020B0604030504040204" pitchFamily="34" charset="-120"/>
                <a:ea typeface="微軟正黑體" panose="020B0604030504040204" pitchFamily="34" charset="-120"/>
              </a:rPr>
              <a:t>歡迎自行參閱</a:t>
            </a:r>
          </a:p>
        </p:txBody>
      </p:sp>
      <p:pic>
        <p:nvPicPr>
          <p:cNvPr id="7" name="圖片 6" descr="「花朵圖案」的圖片搜尋結果">
            <a:extLst>
              <a:ext uri="{FF2B5EF4-FFF2-40B4-BE49-F238E27FC236}">
                <a16:creationId xmlns:a16="http://schemas.microsoft.com/office/drawing/2014/main" id="{AD546E01-E450-4155-9FAA-0482538C005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287" y="1671676"/>
            <a:ext cx="1138555" cy="947420"/>
          </a:xfrm>
          <a:prstGeom prst="rect">
            <a:avLst/>
          </a:prstGeom>
          <a:noFill/>
          <a:ln>
            <a:noFill/>
          </a:ln>
        </p:spPr>
      </p:pic>
    </p:spTree>
    <p:extLst>
      <p:ext uri="{BB962C8B-B14F-4D97-AF65-F5344CB8AC3E}">
        <p14:creationId xmlns:p14="http://schemas.microsoft.com/office/powerpoint/2010/main" val="36475970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187866" y="1786606"/>
            <a:ext cx="6813134" cy="4124258"/>
          </a:xfrm>
        </p:spPr>
        <p:txBody>
          <a:bodyPr>
            <a:normAutofit/>
          </a:bodyPr>
          <a:lstStyle/>
          <a:p>
            <a:r>
              <a:rPr lang="zh-TW" altLang="en-US" sz="2625" b="1" dirty="0">
                <a:solidFill>
                  <a:srgbClr val="C00000"/>
                </a:solidFill>
                <a:highlight>
                  <a:srgbClr val="FFFF00"/>
                </a:highlight>
              </a:rPr>
              <a:t>輔導組</a:t>
            </a:r>
            <a:r>
              <a:rPr lang="en-US" altLang="zh-TW" sz="2625" b="1" dirty="0">
                <a:solidFill>
                  <a:srgbClr val="C00000"/>
                </a:solidFill>
                <a:highlight>
                  <a:srgbClr val="FFFF00"/>
                </a:highlight>
              </a:rPr>
              <a:t>-</a:t>
            </a:r>
            <a:r>
              <a:rPr lang="zh-TW" altLang="en-US" sz="2625" b="1" dirty="0">
                <a:solidFill>
                  <a:srgbClr val="C00000"/>
                </a:solidFill>
                <a:highlight>
                  <a:srgbClr val="FFFF00"/>
                </a:highlight>
              </a:rPr>
              <a:t>課後照顧班</a:t>
            </a:r>
            <a:endParaRPr lang="en-US" altLang="zh-TW" sz="2625" b="1" dirty="0">
              <a:solidFill>
                <a:srgbClr val="C00000"/>
              </a:solidFill>
              <a:highlight>
                <a:srgbClr val="FFFF00"/>
              </a:highlight>
            </a:endParaRPr>
          </a:p>
          <a:p>
            <a:pPr lvl="1"/>
            <a:r>
              <a:rPr lang="zh-TW" altLang="zh-TW" sz="2700" dirty="0"/>
              <a:t>照常委外，依合約由</a:t>
            </a:r>
            <a:r>
              <a:rPr lang="zh-TW" altLang="en-US" sz="2700" dirty="0"/>
              <a:t>育光兒童課後服務中心</a:t>
            </a:r>
            <a:r>
              <a:rPr lang="zh-TW" altLang="zh-TW" sz="2700" dirty="0"/>
              <a:t>進行辦理</a:t>
            </a:r>
            <a:r>
              <a:rPr lang="zh-TW" altLang="en-US" sz="2325" dirty="0"/>
              <a:t>。</a:t>
            </a:r>
            <a:endParaRPr lang="en-US" altLang="zh-TW" sz="2325" dirty="0"/>
          </a:p>
          <a:p>
            <a:pPr lvl="1"/>
            <a:r>
              <a:rPr lang="zh-TW" altLang="en-US" sz="2700" dirty="0"/>
              <a:t>已於上學期末招生完畢。</a:t>
            </a:r>
          </a:p>
          <a:p>
            <a:pPr lvl="1"/>
            <a:r>
              <a:rPr lang="zh-TW" altLang="en-US" sz="2700" dirty="0"/>
              <a:t>本學期共開</a:t>
            </a:r>
            <a:r>
              <a:rPr lang="en-US" altLang="zh-TW" sz="2700" dirty="0"/>
              <a:t>6</a:t>
            </a:r>
            <a:r>
              <a:rPr lang="zh-TW" altLang="en-US" sz="2700" dirty="0"/>
              <a:t>班。</a:t>
            </a:r>
            <a:endParaRPr lang="en-US" altLang="zh-TW" sz="2700" dirty="0"/>
          </a:p>
          <a:p>
            <a:pPr lvl="1"/>
            <a:r>
              <a:rPr lang="zh-TW" altLang="en-US" sz="2700" dirty="0"/>
              <a:t>課程及收費問題請詳洽委外單位公務電話：</a:t>
            </a:r>
            <a:r>
              <a:rPr lang="en-US" altLang="zh-TW" sz="2700" dirty="0"/>
              <a:t>0909-105681</a:t>
            </a:r>
            <a:r>
              <a:rPr lang="zh-TW" altLang="en-US" sz="2700" dirty="0"/>
              <a:t>簡老師。</a:t>
            </a:r>
            <a:endParaRPr lang="en-US" altLang="zh-TW" sz="2700" dirty="0"/>
          </a:p>
        </p:txBody>
      </p:sp>
      <p:grpSp>
        <p:nvGrpSpPr>
          <p:cNvPr id="5" name="群組 4">
            <a:extLst>
              <a:ext uri="{FF2B5EF4-FFF2-40B4-BE49-F238E27FC236}">
                <a16:creationId xmlns:a16="http://schemas.microsoft.com/office/drawing/2014/main" id="{C927E463-49E1-4043-A335-184736F10ED6}"/>
              </a:ext>
            </a:extLst>
          </p:cNvPr>
          <p:cNvGrpSpPr/>
          <p:nvPr/>
        </p:nvGrpSpPr>
        <p:grpSpPr>
          <a:xfrm>
            <a:off x="1865582" y="136524"/>
            <a:ext cx="5153220" cy="1203244"/>
            <a:chOff x="4469082" y="81755"/>
            <a:chExt cx="5153220" cy="1203244"/>
          </a:xfrm>
        </p:grpSpPr>
        <p:grpSp>
          <p:nvGrpSpPr>
            <p:cNvPr id="6" name="群組 5">
              <a:extLst>
                <a:ext uri="{FF2B5EF4-FFF2-40B4-BE49-F238E27FC236}">
                  <a16:creationId xmlns:a16="http://schemas.microsoft.com/office/drawing/2014/main" id="{502A55E5-73E4-4F8D-877E-677DD035B8D5}"/>
                </a:ext>
              </a:extLst>
            </p:cNvPr>
            <p:cNvGrpSpPr/>
            <p:nvPr/>
          </p:nvGrpSpPr>
          <p:grpSpPr>
            <a:xfrm>
              <a:off x="4469082" y="81755"/>
              <a:ext cx="4605068" cy="590550"/>
              <a:chOff x="4469082" y="81755"/>
              <a:chExt cx="4605068" cy="590550"/>
            </a:xfrm>
          </p:grpSpPr>
          <p:grpSp>
            <p:nvGrpSpPr>
              <p:cNvPr id="9" name="群組 8">
                <a:extLst>
                  <a:ext uri="{FF2B5EF4-FFF2-40B4-BE49-F238E27FC236}">
                    <a16:creationId xmlns:a16="http://schemas.microsoft.com/office/drawing/2014/main" id="{0B56057E-CAE5-442D-BB41-B811F03B320E}"/>
                  </a:ext>
                </a:extLst>
              </p:cNvPr>
              <p:cNvGrpSpPr/>
              <p:nvPr/>
            </p:nvGrpSpPr>
            <p:grpSpPr>
              <a:xfrm>
                <a:off x="4469082" y="81755"/>
                <a:ext cx="4605068" cy="590550"/>
                <a:chOff x="1865582" y="377030"/>
                <a:chExt cx="4605068" cy="590550"/>
              </a:xfrm>
            </p:grpSpPr>
            <p:sp>
              <p:nvSpPr>
                <p:cNvPr id="14" name="箭號: ＞形 13">
                  <a:extLst>
                    <a:ext uri="{FF2B5EF4-FFF2-40B4-BE49-F238E27FC236}">
                      <a16:creationId xmlns:a16="http://schemas.microsoft.com/office/drawing/2014/main" id="{7B3AEB55-291D-4354-8165-EB14E13E9D6A}"/>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15" name="箭號: ＞形 14">
                  <a:extLst>
                    <a:ext uri="{FF2B5EF4-FFF2-40B4-BE49-F238E27FC236}">
                      <a16:creationId xmlns:a16="http://schemas.microsoft.com/office/drawing/2014/main" id="{26B9B23A-8974-4152-8809-226ACE0E1722}"/>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6" name="箭號: ＞形 15">
                  <a:extLst>
                    <a:ext uri="{FF2B5EF4-FFF2-40B4-BE49-F238E27FC236}">
                      <a16:creationId xmlns:a16="http://schemas.microsoft.com/office/drawing/2014/main" id="{6D94F67D-C0E0-44BF-91E0-99C032440297}"/>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7" name="箭號: ＞形 16">
                  <a:extLst>
                    <a:ext uri="{FF2B5EF4-FFF2-40B4-BE49-F238E27FC236}">
                      <a16:creationId xmlns:a16="http://schemas.microsoft.com/office/drawing/2014/main" id="{BAF23845-48EC-4E11-8D1D-B0572F0425A9}"/>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10" name="文字方塊 9">
                <a:extLst>
                  <a:ext uri="{FF2B5EF4-FFF2-40B4-BE49-F238E27FC236}">
                    <a16:creationId xmlns:a16="http://schemas.microsoft.com/office/drawing/2014/main" id="{4893A31F-C0DE-486D-A9EF-4A5E83772606}"/>
                  </a:ext>
                </a:extLst>
              </p:cNvPr>
              <p:cNvSpPr txBox="1"/>
              <p:nvPr/>
            </p:nvSpPr>
            <p:spPr>
              <a:xfrm>
                <a:off x="4737100"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教務處</a:t>
                </a:r>
              </a:p>
            </p:txBody>
          </p:sp>
          <p:sp>
            <p:nvSpPr>
              <p:cNvPr id="11" name="文字方塊 10">
                <a:extLst>
                  <a:ext uri="{FF2B5EF4-FFF2-40B4-BE49-F238E27FC236}">
                    <a16:creationId xmlns:a16="http://schemas.microsoft.com/office/drawing/2014/main" id="{B2FDB107-1761-40E3-98DC-EDBA52DE4D20}"/>
                  </a:ext>
                </a:extLst>
              </p:cNvPr>
              <p:cNvSpPr txBox="1"/>
              <p:nvPr/>
            </p:nvSpPr>
            <p:spPr>
              <a:xfrm>
                <a:off x="577083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學務處</a:t>
                </a:r>
              </a:p>
            </p:txBody>
          </p:sp>
          <p:sp>
            <p:nvSpPr>
              <p:cNvPr id="12" name="文字方塊 11">
                <a:extLst>
                  <a:ext uri="{FF2B5EF4-FFF2-40B4-BE49-F238E27FC236}">
                    <a16:creationId xmlns:a16="http://schemas.microsoft.com/office/drawing/2014/main" id="{862CE628-BCEA-4230-A2D9-42E845E0F89B}"/>
                  </a:ext>
                </a:extLst>
              </p:cNvPr>
              <p:cNvSpPr txBox="1"/>
              <p:nvPr/>
            </p:nvSpPr>
            <p:spPr>
              <a:xfrm>
                <a:off x="689478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總務處</a:t>
                </a:r>
              </a:p>
            </p:txBody>
          </p:sp>
          <p:sp>
            <p:nvSpPr>
              <p:cNvPr id="13" name="文字方塊 12">
                <a:extLst>
                  <a:ext uri="{FF2B5EF4-FFF2-40B4-BE49-F238E27FC236}">
                    <a16:creationId xmlns:a16="http://schemas.microsoft.com/office/drawing/2014/main" id="{C52686A5-D199-49EF-8AB2-DDCBA8279703}"/>
                  </a:ext>
                </a:extLst>
              </p:cNvPr>
              <p:cNvSpPr txBox="1"/>
              <p:nvPr/>
            </p:nvSpPr>
            <p:spPr>
              <a:xfrm>
                <a:off x="7948103" y="183630"/>
                <a:ext cx="876300" cy="369332"/>
              </a:xfrm>
              <a:prstGeom prst="rect">
                <a:avLst/>
              </a:prstGeom>
              <a:noFill/>
            </p:spPr>
            <p:txBody>
              <a:bodyPr wrap="square" rtlCol="0">
                <a:spAutoFit/>
              </a:bodyPr>
              <a:lstStyle/>
              <a:p>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輔導室</a:t>
                </a:r>
              </a:p>
            </p:txBody>
          </p:sp>
        </p:grpSp>
        <p:cxnSp>
          <p:nvCxnSpPr>
            <p:cNvPr id="7" name="接點: 肘形 6">
              <a:extLst>
                <a:ext uri="{FF2B5EF4-FFF2-40B4-BE49-F238E27FC236}">
                  <a16:creationId xmlns:a16="http://schemas.microsoft.com/office/drawing/2014/main" id="{35E6305E-AA92-4612-8F17-AFB7FC6B6990}"/>
                </a:ext>
              </a:extLst>
            </p:cNvPr>
            <p:cNvCxnSpPr>
              <a:cxnSpLocks/>
            </p:cNvCxnSpPr>
            <p:nvPr/>
          </p:nvCxnSpPr>
          <p:spPr>
            <a:xfrm rot="16200000" flipH="1">
              <a:off x="8317909" y="744853"/>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矩形: 圓角 7">
              <a:extLst>
                <a:ext uri="{FF2B5EF4-FFF2-40B4-BE49-F238E27FC236}">
                  <a16:creationId xmlns:a16="http://schemas.microsoft.com/office/drawing/2014/main" id="{0D4F77A1-BC9B-4619-817B-1D110B505169}"/>
                </a:ext>
              </a:extLst>
            </p:cNvPr>
            <p:cNvSpPr/>
            <p:nvPr/>
          </p:nvSpPr>
          <p:spPr>
            <a:xfrm>
              <a:off x="8610407" y="830578"/>
              <a:ext cx="1011895" cy="454421"/>
            </a:xfrm>
            <a:prstGeom prst="roundRect">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輔導組</a:t>
              </a:r>
            </a:p>
          </p:txBody>
        </p:sp>
      </p:grpSp>
    </p:spTree>
    <p:extLst>
      <p:ext uri="{BB962C8B-B14F-4D97-AF65-F5344CB8AC3E}">
        <p14:creationId xmlns:p14="http://schemas.microsoft.com/office/powerpoint/2010/main" val="17819034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a:extLst>
              <a:ext uri="{FF2B5EF4-FFF2-40B4-BE49-F238E27FC236}">
                <a16:creationId xmlns:a16="http://schemas.microsoft.com/office/drawing/2014/main" id="{C927E463-49E1-4043-A335-184736F10ED6}"/>
              </a:ext>
            </a:extLst>
          </p:cNvPr>
          <p:cNvGrpSpPr/>
          <p:nvPr/>
        </p:nvGrpSpPr>
        <p:grpSpPr>
          <a:xfrm>
            <a:off x="1865582" y="136524"/>
            <a:ext cx="5153220" cy="1203244"/>
            <a:chOff x="4469082" y="81755"/>
            <a:chExt cx="5153220" cy="1203244"/>
          </a:xfrm>
        </p:grpSpPr>
        <p:grpSp>
          <p:nvGrpSpPr>
            <p:cNvPr id="6" name="群組 5">
              <a:extLst>
                <a:ext uri="{FF2B5EF4-FFF2-40B4-BE49-F238E27FC236}">
                  <a16:creationId xmlns:a16="http://schemas.microsoft.com/office/drawing/2014/main" id="{502A55E5-73E4-4F8D-877E-677DD035B8D5}"/>
                </a:ext>
              </a:extLst>
            </p:cNvPr>
            <p:cNvGrpSpPr/>
            <p:nvPr/>
          </p:nvGrpSpPr>
          <p:grpSpPr>
            <a:xfrm>
              <a:off x="4469082" y="81755"/>
              <a:ext cx="4605068" cy="590550"/>
              <a:chOff x="4469082" y="81755"/>
              <a:chExt cx="4605068" cy="590550"/>
            </a:xfrm>
          </p:grpSpPr>
          <p:grpSp>
            <p:nvGrpSpPr>
              <p:cNvPr id="9" name="群組 8">
                <a:extLst>
                  <a:ext uri="{FF2B5EF4-FFF2-40B4-BE49-F238E27FC236}">
                    <a16:creationId xmlns:a16="http://schemas.microsoft.com/office/drawing/2014/main" id="{0B56057E-CAE5-442D-BB41-B811F03B320E}"/>
                  </a:ext>
                </a:extLst>
              </p:cNvPr>
              <p:cNvGrpSpPr/>
              <p:nvPr/>
            </p:nvGrpSpPr>
            <p:grpSpPr>
              <a:xfrm>
                <a:off x="4469082" y="81755"/>
                <a:ext cx="4605068" cy="590550"/>
                <a:chOff x="1865582" y="377030"/>
                <a:chExt cx="4605068" cy="590550"/>
              </a:xfrm>
            </p:grpSpPr>
            <p:sp>
              <p:nvSpPr>
                <p:cNvPr id="14" name="箭號: ＞形 13">
                  <a:extLst>
                    <a:ext uri="{FF2B5EF4-FFF2-40B4-BE49-F238E27FC236}">
                      <a16:creationId xmlns:a16="http://schemas.microsoft.com/office/drawing/2014/main" id="{7B3AEB55-291D-4354-8165-EB14E13E9D6A}"/>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15" name="箭號: ＞形 14">
                  <a:extLst>
                    <a:ext uri="{FF2B5EF4-FFF2-40B4-BE49-F238E27FC236}">
                      <a16:creationId xmlns:a16="http://schemas.microsoft.com/office/drawing/2014/main" id="{26B9B23A-8974-4152-8809-226ACE0E1722}"/>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6" name="箭號: ＞形 15">
                  <a:extLst>
                    <a:ext uri="{FF2B5EF4-FFF2-40B4-BE49-F238E27FC236}">
                      <a16:creationId xmlns:a16="http://schemas.microsoft.com/office/drawing/2014/main" id="{6D94F67D-C0E0-44BF-91E0-99C032440297}"/>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7" name="箭號: ＞形 16">
                  <a:extLst>
                    <a:ext uri="{FF2B5EF4-FFF2-40B4-BE49-F238E27FC236}">
                      <a16:creationId xmlns:a16="http://schemas.microsoft.com/office/drawing/2014/main" id="{BAF23845-48EC-4E11-8D1D-B0572F0425A9}"/>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10" name="文字方塊 9">
                <a:extLst>
                  <a:ext uri="{FF2B5EF4-FFF2-40B4-BE49-F238E27FC236}">
                    <a16:creationId xmlns:a16="http://schemas.microsoft.com/office/drawing/2014/main" id="{4893A31F-C0DE-486D-A9EF-4A5E83772606}"/>
                  </a:ext>
                </a:extLst>
              </p:cNvPr>
              <p:cNvSpPr txBox="1"/>
              <p:nvPr/>
            </p:nvSpPr>
            <p:spPr>
              <a:xfrm>
                <a:off x="4737100"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教務處</a:t>
                </a:r>
              </a:p>
            </p:txBody>
          </p:sp>
          <p:sp>
            <p:nvSpPr>
              <p:cNvPr id="11" name="文字方塊 10">
                <a:extLst>
                  <a:ext uri="{FF2B5EF4-FFF2-40B4-BE49-F238E27FC236}">
                    <a16:creationId xmlns:a16="http://schemas.microsoft.com/office/drawing/2014/main" id="{B2FDB107-1761-40E3-98DC-EDBA52DE4D20}"/>
                  </a:ext>
                </a:extLst>
              </p:cNvPr>
              <p:cNvSpPr txBox="1"/>
              <p:nvPr/>
            </p:nvSpPr>
            <p:spPr>
              <a:xfrm>
                <a:off x="577083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學務處</a:t>
                </a:r>
              </a:p>
            </p:txBody>
          </p:sp>
          <p:sp>
            <p:nvSpPr>
              <p:cNvPr id="12" name="文字方塊 11">
                <a:extLst>
                  <a:ext uri="{FF2B5EF4-FFF2-40B4-BE49-F238E27FC236}">
                    <a16:creationId xmlns:a16="http://schemas.microsoft.com/office/drawing/2014/main" id="{862CE628-BCEA-4230-A2D9-42E845E0F89B}"/>
                  </a:ext>
                </a:extLst>
              </p:cNvPr>
              <p:cNvSpPr txBox="1"/>
              <p:nvPr/>
            </p:nvSpPr>
            <p:spPr>
              <a:xfrm>
                <a:off x="689478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總務處</a:t>
                </a:r>
              </a:p>
            </p:txBody>
          </p:sp>
          <p:sp>
            <p:nvSpPr>
              <p:cNvPr id="13" name="文字方塊 12">
                <a:extLst>
                  <a:ext uri="{FF2B5EF4-FFF2-40B4-BE49-F238E27FC236}">
                    <a16:creationId xmlns:a16="http://schemas.microsoft.com/office/drawing/2014/main" id="{C52686A5-D199-49EF-8AB2-DDCBA8279703}"/>
                  </a:ext>
                </a:extLst>
              </p:cNvPr>
              <p:cNvSpPr txBox="1"/>
              <p:nvPr/>
            </p:nvSpPr>
            <p:spPr>
              <a:xfrm>
                <a:off x="7948103" y="183630"/>
                <a:ext cx="876300" cy="369332"/>
              </a:xfrm>
              <a:prstGeom prst="rect">
                <a:avLst/>
              </a:prstGeom>
              <a:noFill/>
            </p:spPr>
            <p:txBody>
              <a:bodyPr wrap="square" rtlCol="0">
                <a:spAutoFit/>
              </a:bodyPr>
              <a:lstStyle/>
              <a:p>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輔導室</a:t>
                </a:r>
              </a:p>
            </p:txBody>
          </p:sp>
        </p:grpSp>
        <p:cxnSp>
          <p:nvCxnSpPr>
            <p:cNvPr id="7" name="接點: 肘形 6">
              <a:extLst>
                <a:ext uri="{FF2B5EF4-FFF2-40B4-BE49-F238E27FC236}">
                  <a16:creationId xmlns:a16="http://schemas.microsoft.com/office/drawing/2014/main" id="{35E6305E-AA92-4612-8F17-AFB7FC6B6990}"/>
                </a:ext>
              </a:extLst>
            </p:cNvPr>
            <p:cNvCxnSpPr>
              <a:cxnSpLocks/>
            </p:cNvCxnSpPr>
            <p:nvPr/>
          </p:nvCxnSpPr>
          <p:spPr>
            <a:xfrm rot="16200000" flipH="1">
              <a:off x="8317909" y="744853"/>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矩形: 圓角 7">
              <a:extLst>
                <a:ext uri="{FF2B5EF4-FFF2-40B4-BE49-F238E27FC236}">
                  <a16:creationId xmlns:a16="http://schemas.microsoft.com/office/drawing/2014/main" id="{0D4F77A1-BC9B-4619-817B-1D110B505169}"/>
                </a:ext>
              </a:extLst>
            </p:cNvPr>
            <p:cNvSpPr/>
            <p:nvPr/>
          </p:nvSpPr>
          <p:spPr>
            <a:xfrm>
              <a:off x="8610407" y="830578"/>
              <a:ext cx="1011895" cy="454421"/>
            </a:xfrm>
            <a:prstGeom prst="roundRect">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特教組</a:t>
              </a:r>
            </a:p>
          </p:txBody>
        </p:sp>
      </p:grpSp>
      <p:graphicFrame>
        <p:nvGraphicFramePr>
          <p:cNvPr id="18" name="資料庫圖表 17">
            <a:extLst>
              <a:ext uri="{FF2B5EF4-FFF2-40B4-BE49-F238E27FC236}">
                <a16:creationId xmlns:a16="http://schemas.microsoft.com/office/drawing/2014/main" id="{70BE9A16-DEB1-47F8-959A-3D9A2A9F03F7}"/>
              </a:ext>
            </a:extLst>
          </p:cNvPr>
          <p:cNvGraphicFramePr/>
          <p:nvPr>
            <p:extLst>
              <p:ext uri="{D42A27DB-BD31-4B8C-83A1-F6EECF244321}">
                <p14:modId xmlns:p14="http://schemas.microsoft.com/office/powerpoint/2010/main" val="3123202344"/>
              </p:ext>
            </p:extLst>
          </p:nvPr>
        </p:nvGraphicFramePr>
        <p:xfrm>
          <a:off x="530604" y="1445261"/>
          <a:ext cx="6076516" cy="22345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9" name="群組 7">
            <a:extLst>
              <a:ext uri="{FF2B5EF4-FFF2-40B4-BE49-F238E27FC236}">
                <a16:creationId xmlns:a16="http://schemas.microsoft.com/office/drawing/2014/main" id="{2A750A54-5392-42FC-BA48-4349938CC4BD}"/>
              </a:ext>
            </a:extLst>
          </p:cNvPr>
          <p:cNvGrpSpPr>
            <a:grpSpLocks/>
          </p:cNvGrpSpPr>
          <p:nvPr/>
        </p:nvGrpSpPr>
        <p:grpSpPr bwMode="auto">
          <a:xfrm>
            <a:off x="508751" y="3635198"/>
            <a:ext cx="6810549" cy="1812983"/>
            <a:chOff x="-91059" y="171900"/>
            <a:chExt cx="7812349" cy="1209508"/>
          </a:xfrm>
        </p:grpSpPr>
        <p:sp>
          <p:nvSpPr>
            <p:cNvPr id="20" name="圓角矩形 19">
              <a:extLst>
                <a:ext uri="{FF2B5EF4-FFF2-40B4-BE49-F238E27FC236}">
                  <a16:creationId xmlns:a16="http://schemas.microsoft.com/office/drawing/2014/main" id="{E3D0F56E-A130-4203-BAB9-2FBC28302568}"/>
                </a:ext>
              </a:extLst>
            </p:cNvPr>
            <p:cNvSpPr/>
            <p:nvPr/>
          </p:nvSpPr>
          <p:spPr>
            <a:xfrm>
              <a:off x="-91059" y="171900"/>
              <a:ext cx="6099291" cy="120950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圓角矩形 4">
              <a:extLst>
                <a:ext uri="{FF2B5EF4-FFF2-40B4-BE49-F238E27FC236}">
                  <a16:creationId xmlns:a16="http://schemas.microsoft.com/office/drawing/2014/main" id="{EAD8D288-6227-43B8-8DC9-2390FF01A3A7}"/>
                </a:ext>
              </a:extLst>
            </p:cNvPr>
            <p:cNvSpPr txBox="1"/>
            <p:nvPr/>
          </p:nvSpPr>
          <p:spPr>
            <a:xfrm>
              <a:off x="104305" y="525817"/>
              <a:ext cx="7616985" cy="818913"/>
            </a:xfrm>
            <a:prstGeom prst="rect">
              <a:avLst/>
            </a:prstGeom>
          </p:spPr>
          <p:style>
            <a:lnRef idx="0">
              <a:scrgbClr r="0" g="0" b="0"/>
            </a:lnRef>
            <a:fillRef idx="0">
              <a:scrgbClr r="0" g="0" b="0"/>
            </a:fillRef>
            <a:effectRef idx="0">
              <a:scrgbClr r="0" g="0" b="0"/>
            </a:effectRef>
            <a:fontRef idx="minor">
              <a:schemeClr val="lt1"/>
            </a:fontRef>
          </p:style>
          <p:txBody>
            <a:bodyPr lIns="100013" tIns="100013" rIns="100013" bIns="100013" spcCol="1270" anchor="ctr"/>
            <a:lstStyle/>
            <a:p>
              <a:pPr defTabSz="1200150">
                <a:lnSpc>
                  <a:spcPct val="90000"/>
                </a:lnSpc>
                <a:spcBef>
                  <a:spcPct val="0"/>
                </a:spcBef>
                <a:spcAft>
                  <a:spcPct val="35000"/>
                </a:spcAft>
                <a:defRPr/>
              </a:pPr>
              <a:r>
                <a:rPr lang="zh-TW" altLang="en-US" sz="3200" dirty="0">
                  <a:solidFill>
                    <a:prstClr val="white"/>
                  </a:solidFill>
                  <a:latin typeface="標楷體" panose="03000509000000000000" pitchFamily="65" charset="-120"/>
                  <a:ea typeface="標楷體" panose="03000509000000000000" pitchFamily="65" charset="-120"/>
                </a:rPr>
                <a:t>若有相關問題歡迎撥打</a:t>
              </a:r>
              <a:br>
                <a:rPr lang="en-US" altLang="zh-TW" sz="3200" dirty="0">
                  <a:solidFill>
                    <a:prstClr val="white"/>
                  </a:solidFill>
                  <a:latin typeface="標楷體" panose="03000509000000000000" pitchFamily="65" charset="-120"/>
                  <a:ea typeface="標楷體" panose="03000509000000000000" pitchFamily="65" charset="-120"/>
                </a:rPr>
              </a:br>
              <a:r>
                <a:rPr lang="en-US" altLang="zh-TW" sz="3200" dirty="0">
                  <a:solidFill>
                    <a:prstClr val="white"/>
                  </a:solidFill>
                  <a:latin typeface="標楷體" panose="03000509000000000000" pitchFamily="65" charset="-120"/>
                  <a:ea typeface="標楷體" panose="03000509000000000000" pitchFamily="65" charset="-120"/>
                </a:rPr>
                <a:t>5222153</a:t>
              </a:r>
              <a:r>
                <a:rPr lang="zh-TW" altLang="en-US" sz="3200" dirty="0">
                  <a:solidFill>
                    <a:prstClr val="white"/>
                  </a:solidFill>
                  <a:latin typeface="標楷體" panose="03000509000000000000" pitchFamily="65" charset="-120"/>
                  <a:ea typeface="標楷體" panose="03000509000000000000" pitchFamily="65" charset="-120"/>
                </a:rPr>
                <a:t>＃</a:t>
              </a:r>
              <a:r>
                <a:rPr lang="en-US" altLang="zh-TW" sz="3200" dirty="0">
                  <a:solidFill>
                    <a:prstClr val="white"/>
                  </a:solidFill>
                  <a:latin typeface="標楷體" panose="03000509000000000000" pitchFamily="65" charset="-120"/>
                  <a:ea typeface="標楷體" panose="03000509000000000000" pitchFamily="65" charset="-120"/>
                </a:rPr>
                <a:t>253</a:t>
              </a:r>
              <a:r>
                <a:rPr lang="zh-TW" altLang="en-US" sz="3200" dirty="0">
                  <a:solidFill>
                    <a:prstClr val="white"/>
                  </a:solidFill>
                  <a:latin typeface="標楷體" panose="03000509000000000000" pitchFamily="65" charset="-120"/>
                  <a:ea typeface="標楷體" panose="03000509000000000000" pitchFamily="65" charset="-120"/>
                </a:rPr>
                <a:t>，</a:t>
              </a:r>
              <a:br>
                <a:rPr lang="en-US" altLang="zh-TW" sz="3200" dirty="0">
                  <a:solidFill>
                    <a:prstClr val="white"/>
                  </a:solidFill>
                  <a:latin typeface="標楷體" panose="03000509000000000000" pitchFamily="65" charset="-120"/>
                  <a:ea typeface="標楷體" panose="03000509000000000000" pitchFamily="65" charset="-120"/>
                </a:rPr>
              </a:br>
              <a:r>
                <a:rPr lang="zh-TW" altLang="en-US" sz="3200" dirty="0">
                  <a:solidFill>
                    <a:prstClr val="white"/>
                  </a:solidFill>
                  <a:latin typeface="標楷體" panose="03000509000000000000" pitchFamily="65" charset="-120"/>
                  <a:ea typeface="標楷體" panose="03000509000000000000" pitchFamily="65" charset="-120"/>
                </a:rPr>
                <a:t>找特教組劉老師。</a:t>
              </a:r>
            </a:p>
            <a:p>
              <a:pPr defTabSz="1166813">
                <a:lnSpc>
                  <a:spcPct val="90000"/>
                </a:lnSpc>
                <a:spcAft>
                  <a:spcPct val="35000"/>
                </a:spcAft>
                <a:defRPr/>
              </a:pPr>
              <a:endParaRPr lang="zh-TW" altLang="en-US" sz="2625" dirty="0"/>
            </a:p>
          </p:txBody>
        </p:sp>
      </p:grpSp>
      <p:sp>
        <p:nvSpPr>
          <p:cNvPr id="22" name="內容版面配置區 2">
            <a:extLst>
              <a:ext uri="{FF2B5EF4-FFF2-40B4-BE49-F238E27FC236}">
                <a16:creationId xmlns:a16="http://schemas.microsoft.com/office/drawing/2014/main" id="{B2E707F7-7866-4E6F-9530-05FDDA9ED0B7}"/>
              </a:ext>
            </a:extLst>
          </p:cNvPr>
          <p:cNvSpPr txBox="1">
            <a:spLocks/>
          </p:cNvSpPr>
          <p:nvPr/>
        </p:nvSpPr>
        <p:spPr>
          <a:xfrm>
            <a:off x="371587" y="1143323"/>
            <a:ext cx="3416483" cy="4319716"/>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n-US" altLang="zh-TW" sz="1950" spc="-113" dirty="0">
              <a:solidFill>
                <a:srgbClr val="FF0000"/>
              </a:solidFill>
              <a:latin typeface="標楷體" panose="03000509000000000000" pitchFamily="65" charset="-120"/>
              <a:ea typeface="標楷體" panose="03000509000000000000" pitchFamily="65" charset="-120"/>
            </a:endParaRPr>
          </a:p>
          <a:p>
            <a:pPr lvl="1"/>
            <a:endParaRPr lang="en-US" altLang="zh-TW" sz="1875" b="1" spc="-113" dirty="0">
              <a:solidFill>
                <a:srgbClr val="FF0000"/>
              </a:solidFill>
              <a:latin typeface="標楷體" panose="03000509000000000000" pitchFamily="65" charset="-120"/>
              <a:ea typeface="標楷體" panose="03000509000000000000" pitchFamily="65" charset="-120"/>
            </a:endParaRPr>
          </a:p>
          <a:p>
            <a:pPr lvl="3"/>
            <a:endParaRPr lang="en-US" altLang="zh-TW" sz="1575" b="1" spc="-113" dirty="0">
              <a:solidFill>
                <a:srgbClr val="FF0000"/>
              </a:solidFill>
              <a:latin typeface="標楷體" panose="03000509000000000000" pitchFamily="65" charset="-120"/>
              <a:ea typeface="標楷體" panose="03000509000000000000" pitchFamily="65" charset="-120"/>
            </a:endParaRPr>
          </a:p>
          <a:p>
            <a:pPr lvl="1"/>
            <a:endParaRPr lang="en-US" altLang="zh-TW" sz="1875" b="1" spc="-113" dirty="0">
              <a:solidFill>
                <a:srgbClr val="FF0000"/>
              </a:solidFill>
              <a:latin typeface="標楷體" panose="03000509000000000000" pitchFamily="65" charset="-120"/>
              <a:ea typeface="標楷體" panose="03000509000000000000" pitchFamily="65" charset="-120"/>
            </a:endParaRPr>
          </a:p>
          <a:p>
            <a:pPr lvl="1"/>
            <a:endParaRPr lang="en-US" altLang="zh-TW" sz="1875" b="1" spc="-113" dirty="0">
              <a:solidFill>
                <a:srgbClr val="FF0000"/>
              </a:solidFill>
              <a:latin typeface="標楷體" panose="03000509000000000000" pitchFamily="65" charset="-120"/>
              <a:ea typeface="標楷體" panose="03000509000000000000" pitchFamily="65" charset="-120"/>
            </a:endParaRPr>
          </a:p>
          <a:p>
            <a:pPr marL="342900" lvl="1" indent="0">
              <a:buNone/>
            </a:pPr>
            <a:endParaRPr lang="en-US" altLang="zh-TW" sz="1875" b="1" spc="-113" dirty="0">
              <a:solidFill>
                <a:srgbClr val="FF0000"/>
              </a:solidFill>
              <a:latin typeface="標楷體" panose="03000509000000000000" pitchFamily="65" charset="-120"/>
              <a:ea typeface="標楷體" panose="03000509000000000000" pitchFamily="65" charset="-120"/>
            </a:endParaRPr>
          </a:p>
          <a:p>
            <a:pPr lvl="1"/>
            <a:endParaRPr lang="en-US" altLang="zh-TW" sz="2250" dirty="0">
              <a:latin typeface="標楷體" panose="03000509000000000000" pitchFamily="65" charset="-120"/>
              <a:ea typeface="標楷體" panose="03000509000000000000" pitchFamily="65" charset="-120"/>
            </a:endParaRPr>
          </a:p>
          <a:p>
            <a:pPr marL="342900" lvl="1" indent="0">
              <a:buNone/>
            </a:pPr>
            <a:endParaRPr lang="en-US" altLang="zh-TW" sz="2250" dirty="0">
              <a:latin typeface="標楷體" panose="03000509000000000000" pitchFamily="65" charset="-120"/>
              <a:ea typeface="標楷體" panose="03000509000000000000" pitchFamily="65" charset="-120"/>
            </a:endParaRPr>
          </a:p>
        </p:txBody>
      </p:sp>
      <p:pic>
        <p:nvPicPr>
          <p:cNvPr id="23" name="圖片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5167" y="3871101"/>
            <a:ext cx="3553212" cy="26649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60113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39036" y="1252512"/>
            <a:ext cx="6704492" cy="4377430"/>
          </a:xfrm>
        </p:spPr>
        <p:txBody>
          <a:bodyPr>
            <a:normAutofit/>
          </a:bodyPr>
          <a:lstStyle/>
          <a:p>
            <a:r>
              <a:rPr lang="zh-TW" altLang="en-US" sz="2625" b="1" dirty="0">
                <a:solidFill>
                  <a:srgbClr val="C00000"/>
                </a:solidFill>
                <a:highlight>
                  <a:srgbClr val="FFFF00"/>
                </a:highlight>
              </a:rPr>
              <a:t>親職組</a:t>
            </a:r>
            <a:r>
              <a:rPr lang="en-US" altLang="zh-TW" sz="2625" b="1" dirty="0">
                <a:solidFill>
                  <a:srgbClr val="C00000"/>
                </a:solidFill>
                <a:highlight>
                  <a:srgbClr val="FFFF00"/>
                </a:highlight>
              </a:rPr>
              <a:t>-</a:t>
            </a:r>
            <a:r>
              <a:rPr lang="zh-TW" altLang="en-US" sz="2625" b="1" dirty="0">
                <a:solidFill>
                  <a:srgbClr val="C00000"/>
                </a:solidFill>
                <a:highlight>
                  <a:srgbClr val="FFFF00"/>
                </a:highlight>
              </a:rPr>
              <a:t>親職講座</a:t>
            </a:r>
            <a:endParaRPr lang="en-US" altLang="zh-TW" sz="2625" b="1" dirty="0">
              <a:solidFill>
                <a:srgbClr val="C00000"/>
              </a:solidFill>
              <a:highlight>
                <a:srgbClr val="FFFF00"/>
              </a:highlight>
            </a:endParaRPr>
          </a:p>
          <a:p>
            <a:pPr lvl="1" indent="-270000">
              <a:lnSpc>
                <a:spcPct val="120000"/>
              </a:lnSpc>
            </a:pPr>
            <a:r>
              <a:rPr lang="zh-TW" altLang="en-US" spc="-113" dirty="0"/>
              <a:t>歡迎各位家長踴躍參與</a:t>
            </a:r>
            <a:r>
              <a:rPr lang="zh-TW" altLang="en-US" b="1" spc="-113" dirty="0">
                <a:solidFill>
                  <a:srgbClr val="C00000"/>
                </a:solidFill>
              </a:rPr>
              <a:t>今日</a:t>
            </a:r>
            <a:r>
              <a:rPr lang="en-US" altLang="zh-TW" b="1" spc="-113" dirty="0">
                <a:solidFill>
                  <a:srgbClr val="C00000"/>
                </a:solidFill>
              </a:rPr>
              <a:t>2/15(</a:t>
            </a:r>
            <a:r>
              <a:rPr lang="zh-TW" altLang="en-US" b="1" spc="-113" dirty="0">
                <a:solidFill>
                  <a:srgbClr val="C00000"/>
                </a:solidFill>
              </a:rPr>
              <a:t>六</a:t>
            </a:r>
            <a:r>
              <a:rPr lang="en-US" altLang="zh-TW" b="1" spc="-113" dirty="0">
                <a:solidFill>
                  <a:srgbClr val="C00000"/>
                </a:solidFill>
              </a:rPr>
              <a:t>)</a:t>
            </a:r>
            <a:r>
              <a:rPr lang="zh-TW" altLang="en-US" spc="-113" dirty="0"/>
              <a:t>的講座</a:t>
            </a:r>
            <a:r>
              <a:rPr lang="en-US" altLang="zh-TW" spc="-113" dirty="0"/>
              <a:t>!</a:t>
            </a:r>
            <a:endParaRPr lang="en-US" altLang="zh-TW" sz="1500" b="1" spc="-113" dirty="0">
              <a:solidFill>
                <a:srgbClr val="FF0000"/>
              </a:solidFill>
            </a:endParaRPr>
          </a:p>
          <a:p>
            <a:pPr marL="342900" lvl="1" indent="0">
              <a:buNone/>
            </a:pPr>
            <a:endParaRPr lang="en-US" altLang="zh-TW" sz="1875" b="1" spc="-113" dirty="0">
              <a:solidFill>
                <a:srgbClr val="FF0000"/>
              </a:solidFill>
            </a:endParaRPr>
          </a:p>
          <a:p>
            <a:pPr lvl="1"/>
            <a:endParaRPr lang="en-US" altLang="zh-TW" sz="1875" b="1" spc="-113" dirty="0">
              <a:solidFill>
                <a:srgbClr val="FF0000"/>
              </a:solidFill>
            </a:endParaRPr>
          </a:p>
          <a:p>
            <a:pPr lvl="1"/>
            <a:endParaRPr lang="en-US" altLang="zh-TW" sz="1875" b="1" spc="-113" dirty="0">
              <a:solidFill>
                <a:srgbClr val="FF0000"/>
              </a:solidFill>
            </a:endParaRPr>
          </a:p>
          <a:p>
            <a:pPr marL="342900" lvl="1" indent="0">
              <a:buNone/>
            </a:pPr>
            <a:endParaRPr lang="en-US" altLang="zh-TW" sz="2250" dirty="0"/>
          </a:p>
          <a:p>
            <a:pPr lvl="1"/>
            <a:endParaRPr lang="en-US" altLang="zh-TW" sz="2250" dirty="0"/>
          </a:p>
          <a:p>
            <a:pPr marL="342900" lvl="1" indent="0">
              <a:buNone/>
            </a:pPr>
            <a:endParaRPr lang="en-US" altLang="zh-TW" sz="2250" dirty="0"/>
          </a:p>
        </p:txBody>
      </p:sp>
      <p:grpSp>
        <p:nvGrpSpPr>
          <p:cNvPr id="5" name="群組 4">
            <a:extLst>
              <a:ext uri="{FF2B5EF4-FFF2-40B4-BE49-F238E27FC236}">
                <a16:creationId xmlns:a16="http://schemas.microsoft.com/office/drawing/2014/main" id="{E7314A7B-F28E-4106-9441-2C217EE6B9C6}"/>
              </a:ext>
            </a:extLst>
          </p:cNvPr>
          <p:cNvGrpSpPr/>
          <p:nvPr/>
        </p:nvGrpSpPr>
        <p:grpSpPr>
          <a:xfrm>
            <a:off x="1865582" y="136524"/>
            <a:ext cx="5153220" cy="1203244"/>
            <a:chOff x="4469082" y="81755"/>
            <a:chExt cx="5153220" cy="1203244"/>
          </a:xfrm>
        </p:grpSpPr>
        <p:grpSp>
          <p:nvGrpSpPr>
            <p:cNvPr id="7" name="群組 6">
              <a:extLst>
                <a:ext uri="{FF2B5EF4-FFF2-40B4-BE49-F238E27FC236}">
                  <a16:creationId xmlns:a16="http://schemas.microsoft.com/office/drawing/2014/main" id="{D6E02D34-1F10-4741-A5FD-ADC4A8F8CDFE}"/>
                </a:ext>
              </a:extLst>
            </p:cNvPr>
            <p:cNvGrpSpPr/>
            <p:nvPr/>
          </p:nvGrpSpPr>
          <p:grpSpPr>
            <a:xfrm>
              <a:off x="4469082" y="81755"/>
              <a:ext cx="4605068" cy="590550"/>
              <a:chOff x="4469082" y="81755"/>
              <a:chExt cx="4605068" cy="590550"/>
            </a:xfrm>
          </p:grpSpPr>
          <p:grpSp>
            <p:nvGrpSpPr>
              <p:cNvPr id="10" name="群組 9">
                <a:extLst>
                  <a:ext uri="{FF2B5EF4-FFF2-40B4-BE49-F238E27FC236}">
                    <a16:creationId xmlns:a16="http://schemas.microsoft.com/office/drawing/2014/main" id="{321B0AC2-B473-4EA8-883B-FBEE61300AD4}"/>
                  </a:ext>
                </a:extLst>
              </p:cNvPr>
              <p:cNvGrpSpPr/>
              <p:nvPr/>
            </p:nvGrpSpPr>
            <p:grpSpPr>
              <a:xfrm>
                <a:off x="4469082" y="81755"/>
                <a:ext cx="4605068" cy="590550"/>
                <a:chOff x="1865582" y="377030"/>
                <a:chExt cx="4605068" cy="590550"/>
              </a:xfrm>
            </p:grpSpPr>
            <p:sp>
              <p:nvSpPr>
                <p:cNvPr id="15" name="箭號: ＞形 14">
                  <a:extLst>
                    <a:ext uri="{FF2B5EF4-FFF2-40B4-BE49-F238E27FC236}">
                      <a16:creationId xmlns:a16="http://schemas.microsoft.com/office/drawing/2014/main" id="{C8563DE1-AA4D-4F8E-8628-FAB156E34BE3}"/>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16" name="箭號: ＞形 15">
                  <a:extLst>
                    <a:ext uri="{FF2B5EF4-FFF2-40B4-BE49-F238E27FC236}">
                      <a16:creationId xmlns:a16="http://schemas.microsoft.com/office/drawing/2014/main" id="{C5D6E4B8-EECE-4ABF-8D11-78C6C328409E}"/>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7" name="箭號: ＞形 16">
                  <a:extLst>
                    <a:ext uri="{FF2B5EF4-FFF2-40B4-BE49-F238E27FC236}">
                      <a16:creationId xmlns:a16="http://schemas.microsoft.com/office/drawing/2014/main" id="{F6E13765-977C-4006-9D4A-4A783FD93D1A}"/>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8" name="箭號: ＞形 17">
                  <a:extLst>
                    <a:ext uri="{FF2B5EF4-FFF2-40B4-BE49-F238E27FC236}">
                      <a16:creationId xmlns:a16="http://schemas.microsoft.com/office/drawing/2014/main" id="{D49DF507-BF06-4A76-93D2-7B317015014D}"/>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11" name="文字方塊 10">
                <a:extLst>
                  <a:ext uri="{FF2B5EF4-FFF2-40B4-BE49-F238E27FC236}">
                    <a16:creationId xmlns:a16="http://schemas.microsoft.com/office/drawing/2014/main" id="{BF5A263D-A176-480E-A82D-EFE479CC7E19}"/>
                  </a:ext>
                </a:extLst>
              </p:cNvPr>
              <p:cNvSpPr txBox="1"/>
              <p:nvPr/>
            </p:nvSpPr>
            <p:spPr>
              <a:xfrm>
                <a:off x="4737100"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教務處</a:t>
                </a:r>
              </a:p>
            </p:txBody>
          </p:sp>
          <p:sp>
            <p:nvSpPr>
              <p:cNvPr id="12" name="文字方塊 11">
                <a:extLst>
                  <a:ext uri="{FF2B5EF4-FFF2-40B4-BE49-F238E27FC236}">
                    <a16:creationId xmlns:a16="http://schemas.microsoft.com/office/drawing/2014/main" id="{E7A516B6-DBFD-4DA8-8969-F15A6BCF7EC5}"/>
                  </a:ext>
                </a:extLst>
              </p:cNvPr>
              <p:cNvSpPr txBox="1"/>
              <p:nvPr/>
            </p:nvSpPr>
            <p:spPr>
              <a:xfrm>
                <a:off x="577083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學務處</a:t>
                </a:r>
              </a:p>
            </p:txBody>
          </p:sp>
          <p:sp>
            <p:nvSpPr>
              <p:cNvPr id="13" name="文字方塊 12">
                <a:extLst>
                  <a:ext uri="{FF2B5EF4-FFF2-40B4-BE49-F238E27FC236}">
                    <a16:creationId xmlns:a16="http://schemas.microsoft.com/office/drawing/2014/main" id="{33EAD143-FF86-4D78-8E25-A0A1BF38EF97}"/>
                  </a:ext>
                </a:extLst>
              </p:cNvPr>
              <p:cNvSpPr txBox="1"/>
              <p:nvPr/>
            </p:nvSpPr>
            <p:spPr>
              <a:xfrm>
                <a:off x="689478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總務處</a:t>
                </a:r>
              </a:p>
            </p:txBody>
          </p:sp>
          <p:sp>
            <p:nvSpPr>
              <p:cNvPr id="14" name="文字方塊 13">
                <a:extLst>
                  <a:ext uri="{FF2B5EF4-FFF2-40B4-BE49-F238E27FC236}">
                    <a16:creationId xmlns:a16="http://schemas.microsoft.com/office/drawing/2014/main" id="{A1667DFF-D528-45ED-A957-5C2093766690}"/>
                  </a:ext>
                </a:extLst>
              </p:cNvPr>
              <p:cNvSpPr txBox="1"/>
              <p:nvPr/>
            </p:nvSpPr>
            <p:spPr>
              <a:xfrm>
                <a:off x="7948103" y="183630"/>
                <a:ext cx="876300" cy="369332"/>
              </a:xfrm>
              <a:prstGeom prst="rect">
                <a:avLst/>
              </a:prstGeom>
              <a:noFill/>
            </p:spPr>
            <p:txBody>
              <a:bodyPr wrap="square" rtlCol="0">
                <a:spAutoFit/>
              </a:bodyPr>
              <a:lstStyle/>
              <a:p>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輔導室</a:t>
                </a:r>
              </a:p>
            </p:txBody>
          </p:sp>
        </p:grpSp>
        <p:cxnSp>
          <p:nvCxnSpPr>
            <p:cNvPr id="8" name="接點: 肘形 7">
              <a:extLst>
                <a:ext uri="{FF2B5EF4-FFF2-40B4-BE49-F238E27FC236}">
                  <a16:creationId xmlns:a16="http://schemas.microsoft.com/office/drawing/2014/main" id="{CFA84FBB-021A-4851-8E9D-5351EB56F7FF}"/>
                </a:ext>
              </a:extLst>
            </p:cNvPr>
            <p:cNvCxnSpPr>
              <a:cxnSpLocks/>
            </p:cNvCxnSpPr>
            <p:nvPr/>
          </p:nvCxnSpPr>
          <p:spPr>
            <a:xfrm rot="16200000" flipH="1">
              <a:off x="8317909" y="744853"/>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矩形: 圓角 8">
              <a:extLst>
                <a:ext uri="{FF2B5EF4-FFF2-40B4-BE49-F238E27FC236}">
                  <a16:creationId xmlns:a16="http://schemas.microsoft.com/office/drawing/2014/main" id="{D896679B-1EAF-4D5D-8F6F-96C6FEABCE75}"/>
                </a:ext>
              </a:extLst>
            </p:cNvPr>
            <p:cNvSpPr/>
            <p:nvPr/>
          </p:nvSpPr>
          <p:spPr>
            <a:xfrm>
              <a:off x="8610407" y="830578"/>
              <a:ext cx="1011895" cy="454421"/>
            </a:xfrm>
            <a:prstGeom prst="roundRect">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親職組</a:t>
              </a:r>
            </a:p>
          </p:txBody>
        </p:sp>
      </p:grpSp>
      <p:pic>
        <p:nvPicPr>
          <p:cNvPr id="6" name="圖片 5">
            <a:extLst>
              <a:ext uri="{FF2B5EF4-FFF2-40B4-BE49-F238E27FC236}">
                <a16:creationId xmlns:a16="http://schemas.microsoft.com/office/drawing/2014/main" id="{665216F5-C8A9-471E-8218-AE51219A3D5C}"/>
              </a:ext>
            </a:extLst>
          </p:cNvPr>
          <p:cNvPicPr>
            <a:picLocks noChangeAspect="1"/>
          </p:cNvPicPr>
          <p:nvPr/>
        </p:nvPicPr>
        <p:blipFill>
          <a:blip r:embed="rId2"/>
          <a:stretch>
            <a:fillRect/>
          </a:stretch>
        </p:blipFill>
        <p:spPr>
          <a:xfrm>
            <a:off x="508000" y="2530891"/>
            <a:ext cx="8255000" cy="2566041"/>
          </a:xfrm>
          <a:prstGeom prst="rect">
            <a:avLst/>
          </a:prstGeom>
        </p:spPr>
      </p:pic>
    </p:spTree>
    <p:extLst>
      <p:ext uri="{BB962C8B-B14F-4D97-AF65-F5344CB8AC3E}">
        <p14:creationId xmlns:p14="http://schemas.microsoft.com/office/powerpoint/2010/main" val="11461690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D13E5E4E-A032-4C1B-9271-3F52CED4B0D2}"/>
              </a:ext>
            </a:extLst>
          </p:cNvPr>
          <p:cNvSpPr>
            <a:spLocks noGrp="1"/>
          </p:cNvSpPr>
          <p:nvPr>
            <p:ph idx="1"/>
          </p:nvPr>
        </p:nvSpPr>
        <p:spPr/>
        <p:txBody>
          <a:bodyPr/>
          <a:lstStyle/>
          <a:p>
            <a:r>
              <a:rPr lang="zh-TW" altLang="en-US" b="1" dirty="0">
                <a:highlight>
                  <a:srgbClr val="FFFF00"/>
                </a:highlight>
              </a:rPr>
              <a:t>家庭教育宣導</a:t>
            </a:r>
            <a:endParaRPr lang="en-US" altLang="zh-TW" b="1" dirty="0">
              <a:highlight>
                <a:srgbClr val="FFFF00"/>
              </a:highlight>
            </a:endParaRPr>
          </a:p>
          <a:p>
            <a:pPr lvl="1"/>
            <a:r>
              <a:rPr lang="zh-TW" altLang="en-US" dirty="0">
                <a:solidFill>
                  <a:srgbClr val="FF0000"/>
                </a:solidFill>
              </a:rPr>
              <a:t>全國家庭教育諮詢專線</a:t>
            </a:r>
            <a:r>
              <a:rPr lang="en-US" altLang="zh-TW" dirty="0">
                <a:solidFill>
                  <a:srgbClr val="FF0000"/>
                </a:solidFill>
              </a:rPr>
              <a:t>412-8185</a:t>
            </a:r>
            <a:r>
              <a:rPr lang="zh-TW" altLang="en-US" dirty="0"/>
              <a:t>，歡迎多加利用。</a:t>
            </a:r>
            <a:r>
              <a:rPr lang="en-US" altLang="zh-TW" dirty="0"/>
              <a:t>(</a:t>
            </a:r>
            <a:r>
              <a:rPr lang="zh-TW" altLang="en-US" dirty="0"/>
              <a:t>親子教養、情感溝通、夫妻相處、家人關係、情緒調適、資源運用</a:t>
            </a:r>
            <a:r>
              <a:rPr lang="en-US" altLang="zh-TW" dirty="0"/>
              <a:t>…)</a:t>
            </a:r>
          </a:p>
          <a:p>
            <a:pPr lvl="1"/>
            <a:r>
              <a:rPr lang="zh-TW" altLang="en-US" dirty="0">
                <a:solidFill>
                  <a:srgbClr val="FF0000"/>
                </a:solidFill>
              </a:rPr>
              <a:t>新竹市家庭教育中心</a:t>
            </a:r>
            <a:r>
              <a:rPr lang="zh-TW" altLang="en-US" dirty="0"/>
              <a:t>將不定期舉辦</a:t>
            </a:r>
            <a:r>
              <a:rPr lang="zh-TW" altLang="en-US" dirty="0">
                <a:solidFill>
                  <a:srgbClr val="FF0000"/>
                </a:solidFill>
              </a:rPr>
              <a:t>家庭教育課程及活動</a:t>
            </a:r>
            <a:r>
              <a:rPr lang="zh-TW" altLang="en-US" dirty="0"/>
              <a:t>，詳見家庭教育中心官網或新竹國小首頁最新公告。</a:t>
            </a:r>
          </a:p>
          <a:p>
            <a:pPr lvl="1"/>
            <a:endParaRPr lang="zh-TW" altLang="en-US" dirty="0"/>
          </a:p>
        </p:txBody>
      </p:sp>
      <p:sp>
        <p:nvSpPr>
          <p:cNvPr id="20" name="文字方塊 19">
            <a:extLst>
              <a:ext uri="{FF2B5EF4-FFF2-40B4-BE49-F238E27FC236}">
                <a16:creationId xmlns:a16="http://schemas.microsoft.com/office/drawing/2014/main" id="{10F4788C-9E21-41A4-AA30-68F839BE2BC7}"/>
              </a:ext>
            </a:extLst>
          </p:cNvPr>
          <p:cNvSpPr txBox="1"/>
          <p:nvPr/>
        </p:nvSpPr>
        <p:spPr>
          <a:xfrm>
            <a:off x="2505943" y="5801796"/>
            <a:ext cx="4132114" cy="584775"/>
          </a:xfrm>
          <a:prstGeom prst="rect">
            <a:avLst/>
          </a:prstGeom>
          <a:noFill/>
        </p:spPr>
        <p:txBody>
          <a:bodyPr wrap="square" rtlCol="0">
            <a:spAutoFit/>
          </a:bodyPr>
          <a:lstStyle/>
          <a:p>
            <a:pPr algn="ctr"/>
            <a:r>
              <a:rPr lang="zh-TW" altLang="en-US" b="1" dirty="0"/>
              <a:t>新竹市家庭教育中心官網連結</a:t>
            </a:r>
            <a:endParaRPr lang="en-US" altLang="zh-TW" b="1" dirty="0"/>
          </a:p>
          <a:p>
            <a:pPr algn="ctr"/>
            <a:r>
              <a:rPr lang="en-US" altLang="zh-TW" sz="1400" dirty="0">
                <a:hlinkClick r:id="rId2"/>
              </a:rPr>
              <a:t>https://dep-</a:t>
            </a:r>
            <a:r>
              <a:rPr lang="en-US" altLang="zh-TW" sz="1400" dirty="0" err="1">
                <a:hlinkClick r:id="rId2"/>
              </a:rPr>
              <a:t>family.hccg.gov.tw</a:t>
            </a:r>
            <a:r>
              <a:rPr lang="en-US" altLang="zh-TW" sz="1400" dirty="0">
                <a:hlinkClick r:id="rId2"/>
              </a:rPr>
              <a:t>/</a:t>
            </a:r>
            <a:r>
              <a:rPr lang="en-US" altLang="zh-TW" sz="1400" dirty="0" err="1">
                <a:hlinkClick r:id="rId2"/>
              </a:rPr>
              <a:t>ch</a:t>
            </a:r>
            <a:r>
              <a:rPr lang="en-US" altLang="zh-TW" sz="1400" dirty="0">
                <a:hlinkClick r:id="rId2"/>
              </a:rPr>
              <a:t>/</a:t>
            </a:r>
            <a:r>
              <a:rPr lang="en-US" altLang="zh-TW" sz="1400" dirty="0" err="1">
                <a:hlinkClick r:id="rId2"/>
              </a:rPr>
              <a:t>index.jsp</a:t>
            </a:r>
            <a:endParaRPr lang="en-US" altLang="zh-TW" sz="1400" dirty="0"/>
          </a:p>
        </p:txBody>
      </p:sp>
      <p:pic>
        <p:nvPicPr>
          <p:cNvPr id="21" name="圖片 20">
            <a:extLst>
              <a:ext uri="{FF2B5EF4-FFF2-40B4-BE49-F238E27FC236}">
                <a16:creationId xmlns:a16="http://schemas.microsoft.com/office/drawing/2014/main" id="{1396C04A-26CF-464C-B23A-C290935F040A}"/>
              </a:ext>
            </a:extLst>
          </p:cNvPr>
          <p:cNvPicPr>
            <a:picLocks noChangeAspect="1"/>
          </p:cNvPicPr>
          <p:nvPr/>
        </p:nvPicPr>
        <p:blipFill rotWithShape="1">
          <a:blip r:embed="rId3">
            <a:extLst>
              <a:ext uri="{28A0092B-C50C-407E-A947-70E740481C1C}">
                <a14:useLocalDpi xmlns:a14="http://schemas.microsoft.com/office/drawing/2010/main" val="0"/>
              </a:ext>
            </a:extLst>
          </a:blip>
          <a:srcRect l="5540" t="6205" r="7263" b="7209"/>
          <a:stretch/>
        </p:blipFill>
        <p:spPr>
          <a:xfrm>
            <a:off x="3689319" y="4071938"/>
            <a:ext cx="1765362" cy="1753017"/>
          </a:xfrm>
          <a:prstGeom prst="rect">
            <a:avLst/>
          </a:prstGeom>
        </p:spPr>
      </p:pic>
      <p:grpSp>
        <p:nvGrpSpPr>
          <p:cNvPr id="19" name="群組 18">
            <a:extLst>
              <a:ext uri="{FF2B5EF4-FFF2-40B4-BE49-F238E27FC236}">
                <a16:creationId xmlns:a16="http://schemas.microsoft.com/office/drawing/2014/main" id="{A05D0FFB-3E58-43FF-8421-607494C1F1DE}"/>
              </a:ext>
            </a:extLst>
          </p:cNvPr>
          <p:cNvGrpSpPr/>
          <p:nvPr/>
        </p:nvGrpSpPr>
        <p:grpSpPr>
          <a:xfrm>
            <a:off x="1865582" y="136524"/>
            <a:ext cx="5153220" cy="1203244"/>
            <a:chOff x="4469082" y="81755"/>
            <a:chExt cx="5153220" cy="1203244"/>
          </a:xfrm>
        </p:grpSpPr>
        <p:grpSp>
          <p:nvGrpSpPr>
            <p:cNvPr id="35" name="群組 34">
              <a:extLst>
                <a:ext uri="{FF2B5EF4-FFF2-40B4-BE49-F238E27FC236}">
                  <a16:creationId xmlns:a16="http://schemas.microsoft.com/office/drawing/2014/main" id="{7AA41AD7-73B1-4970-939A-93C7290FC26F}"/>
                </a:ext>
              </a:extLst>
            </p:cNvPr>
            <p:cNvGrpSpPr/>
            <p:nvPr/>
          </p:nvGrpSpPr>
          <p:grpSpPr>
            <a:xfrm>
              <a:off x="4469082" y="81755"/>
              <a:ext cx="4605068" cy="590550"/>
              <a:chOff x="4469082" y="81755"/>
              <a:chExt cx="4605068" cy="590550"/>
            </a:xfrm>
          </p:grpSpPr>
          <p:grpSp>
            <p:nvGrpSpPr>
              <p:cNvPr id="38" name="群組 37">
                <a:extLst>
                  <a:ext uri="{FF2B5EF4-FFF2-40B4-BE49-F238E27FC236}">
                    <a16:creationId xmlns:a16="http://schemas.microsoft.com/office/drawing/2014/main" id="{32B650D3-6EBC-43E1-B8BF-7C220AC2ED15}"/>
                  </a:ext>
                </a:extLst>
              </p:cNvPr>
              <p:cNvGrpSpPr/>
              <p:nvPr/>
            </p:nvGrpSpPr>
            <p:grpSpPr>
              <a:xfrm>
                <a:off x="4469082" y="81755"/>
                <a:ext cx="4605068" cy="590550"/>
                <a:chOff x="1865582" y="377030"/>
                <a:chExt cx="4605068" cy="590550"/>
              </a:xfrm>
            </p:grpSpPr>
            <p:sp>
              <p:nvSpPr>
                <p:cNvPr id="43" name="箭號: ＞形 42">
                  <a:extLst>
                    <a:ext uri="{FF2B5EF4-FFF2-40B4-BE49-F238E27FC236}">
                      <a16:creationId xmlns:a16="http://schemas.microsoft.com/office/drawing/2014/main" id="{12CB76C0-3246-4C82-9131-54CDC871A65C}"/>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44" name="箭號: ＞形 43">
                  <a:extLst>
                    <a:ext uri="{FF2B5EF4-FFF2-40B4-BE49-F238E27FC236}">
                      <a16:creationId xmlns:a16="http://schemas.microsoft.com/office/drawing/2014/main" id="{50085F4C-3933-4D33-9EE5-801ED126A0A1}"/>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5" name="箭號: ＞形 44">
                  <a:extLst>
                    <a:ext uri="{FF2B5EF4-FFF2-40B4-BE49-F238E27FC236}">
                      <a16:creationId xmlns:a16="http://schemas.microsoft.com/office/drawing/2014/main" id="{F73CEC78-1CDF-4D03-83E0-4A17AA71F314}"/>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6" name="箭號: ＞形 45">
                  <a:extLst>
                    <a:ext uri="{FF2B5EF4-FFF2-40B4-BE49-F238E27FC236}">
                      <a16:creationId xmlns:a16="http://schemas.microsoft.com/office/drawing/2014/main" id="{717B18D2-B5CD-4557-89C1-8B47297B65C5}"/>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39" name="文字方塊 38">
                <a:extLst>
                  <a:ext uri="{FF2B5EF4-FFF2-40B4-BE49-F238E27FC236}">
                    <a16:creationId xmlns:a16="http://schemas.microsoft.com/office/drawing/2014/main" id="{B235DBA9-C71C-4F46-83D2-19988482EAC9}"/>
                  </a:ext>
                </a:extLst>
              </p:cNvPr>
              <p:cNvSpPr txBox="1"/>
              <p:nvPr/>
            </p:nvSpPr>
            <p:spPr>
              <a:xfrm>
                <a:off x="4737100"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教務處</a:t>
                </a:r>
              </a:p>
            </p:txBody>
          </p:sp>
          <p:sp>
            <p:nvSpPr>
              <p:cNvPr id="40" name="文字方塊 39">
                <a:extLst>
                  <a:ext uri="{FF2B5EF4-FFF2-40B4-BE49-F238E27FC236}">
                    <a16:creationId xmlns:a16="http://schemas.microsoft.com/office/drawing/2014/main" id="{D9741D65-12CF-453C-8B05-7FE82053C078}"/>
                  </a:ext>
                </a:extLst>
              </p:cNvPr>
              <p:cNvSpPr txBox="1"/>
              <p:nvPr/>
            </p:nvSpPr>
            <p:spPr>
              <a:xfrm>
                <a:off x="577083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學務處</a:t>
                </a:r>
              </a:p>
            </p:txBody>
          </p:sp>
          <p:sp>
            <p:nvSpPr>
              <p:cNvPr id="41" name="文字方塊 40">
                <a:extLst>
                  <a:ext uri="{FF2B5EF4-FFF2-40B4-BE49-F238E27FC236}">
                    <a16:creationId xmlns:a16="http://schemas.microsoft.com/office/drawing/2014/main" id="{E2B1C7D0-48A2-4653-A26E-5EC73340667C}"/>
                  </a:ext>
                </a:extLst>
              </p:cNvPr>
              <p:cNvSpPr txBox="1"/>
              <p:nvPr/>
            </p:nvSpPr>
            <p:spPr>
              <a:xfrm>
                <a:off x="689478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總務處</a:t>
                </a:r>
              </a:p>
            </p:txBody>
          </p:sp>
          <p:sp>
            <p:nvSpPr>
              <p:cNvPr id="42" name="文字方塊 41">
                <a:extLst>
                  <a:ext uri="{FF2B5EF4-FFF2-40B4-BE49-F238E27FC236}">
                    <a16:creationId xmlns:a16="http://schemas.microsoft.com/office/drawing/2014/main" id="{4755856A-BCB7-4E62-A85F-07DB126A92D5}"/>
                  </a:ext>
                </a:extLst>
              </p:cNvPr>
              <p:cNvSpPr txBox="1"/>
              <p:nvPr/>
            </p:nvSpPr>
            <p:spPr>
              <a:xfrm>
                <a:off x="7948103" y="183630"/>
                <a:ext cx="876300" cy="369332"/>
              </a:xfrm>
              <a:prstGeom prst="rect">
                <a:avLst/>
              </a:prstGeom>
              <a:noFill/>
            </p:spPr>
            <p:txBody>
              <a:bodyPr wrap="square" rtlCol="0">
                <a:spAutoFit/>
              </a:bodyPr>
              <a:lstStyle/>
              <a:p>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輔導室</a:t>
                </a:r>
              </a:p>
            </p:txBody>
          </p:sp>
        </p:grpSp>
        <p:cxnSp>
          <p:nvCxnSpPr>
            <p:cNvPr id="36" name="接點: 肘形 35">
              <a:extLst>
                <a:ext uri="{FF2B5EF4-FFF2-40B4-BE49-F238E27FC236}">
                  <a16:creationId xmlns:a16="http://schemas.microsoft.com/office/drawing/2014/main" id="{B70F9125-EDB0-4AC7-B2C6-C1313B404078}"/>
                </a:ext>
              </a:extLst>
            </p:cNvPr>
            <p:cNvCxnSpPr>
              <a:cxnSpLocks/>
            </p:cNvCxnSpPr>
            <p:nvPr/>
          </p:nvCxnSpPr>
          <p:spPr>
            <a:xfrm rot="16200000" flipH="1">
              <a:off x="8317909" y="744853"/>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矩形: 圓角 36">
              <a:extLst>
                <a:ext uri="{FF2B5EF4-FFF2-40B4-BE49-F238E27FC236}">
                  <a16:creationId xmlns:a16="http://schemas.microsoft.com/office/drawing/2014/main" id="{8029AF8A-DB98-4904-9C70-43969FFA899C}"/>
                </a:ext>
              </a:extLst>
            </p:cNvPr>
            <p:cNvSpPr/>
            <p:nvPr/>
          </p:nvSpPr>
          <p:spPr>
            <a:xfrm>
              <a:off x="8610407" y="830578"/>
              <a:ext cx="1011895" cy="454421"/>
            </a:xfrm>
            <a:prstGeom prst="roundRect">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親職組</a:t>
              </a:r>
            </a:p>
          </p:txBody>
        </p:sp>
      </p:grpSp>
    </p:spTree>
    <p:extLst>
      <p:ext uri="{BB962C8B-B14F-4D97-AF65-F5344CB8AC3E}">
        <p14:creationId xmlns:p14="http://schemas.microsoft.com/office/powerpoint/2010/main" val="28550702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D13E5E4E-A032-4C1B-9271-3F52CED4B0D2}"/>
              </a:ext>
            </a:extLst>
          </p:cNvPr>
          <p:cNvSpPr>
            <a:spLocks noGrp="1"/>
          </p:cNvSpPr>
          <p:nvPr>
            <p:ph idx="1"/>
          </p:nvPr>
        </p:nvSpPr>
        <p:spPr>
          <a:xfrm>
            <a:off x="557406" y="1076394"/>
            <a:ext cx="7494483" cy="3974307"/>
          </a:xfrm>
        </p:spPr>
        <p:txBody>
          <a:bodyPr>
            <a:normAutofit/>
          </a:bodyPr>
          <a:lstStyle/>
          <a:p>
            <a:r>
              <a:rPr lang="zh-TW" altLang="en-US" dirty="0">
                <a:highlight>
                  <a:srgbClr val="FFFF00"/>
                </a:highlight>
              </a:rPr>
              <a:t>性別平等教育宣導</a:t>
            </a:r>
            <a:endParaRPr lang="en-US" altLang="zh-TW" dirty="0">
              <a:highlight>
                <a:srgbClr val="FFFF00"/>
              </a:highlight>
            </a:endParaRPr>
          </a:p>
          <a:p>
            <a:endParaRPr lang="en-US" altLang="zh-TW" dirty="0"/>
          </a:p>
          <a:p>
            <a:endParaRPr lang="en-US" altLang="zh-TW" dirty="0"/>
          </a:p>
          <a:p>
            <a:endParaRPr lang="en-US" altLang="zh-TW" dirty="0"/>
          </a:p>
          <a:p>
            <a:pPr lvl="1"/>
            <a:r>
              <a:rPr lang="zh-TW" altLang="en-US" sz="2200" dirty="0">
                <a:solidFill>
                  <a:srgbClr val="FF0000"/>
                </a:solidFill>
              </a:rPr>
              <a:t>是否瀏覽不適合小學生的網站</a:t>
            </a:r>
          </a:p>
          <a:p>
            <a:pPr lvl="1"/>
            <a:r>
              <a:rPr lang="zh-TW" altLang="en-US" sz="2200" dirty="0">
                <a:solidFill>
                  <a:srgbClr val="FF0000"/>
                </a:solidFill>
              </a:rPr>
              <a:t>是否使用「視訊」與陌生人聊天</a:t>
            </a:r>
          </a:p>
          <a:p>
            <a:pPr lvl="1"/>
            <a:r>
              <a:rPr lang="zh-TW" altLang="en-US" sz="2200" dirty="0">
                <a:solidFill>
                  <a:srgbClr val="FF0000"/>
                </a:solidFill>
              </a:rPr>
              <a:t>是否與網友相約見面或出遊</a:t>
            </a:r>
          </a:p>
          <a:p>
            <a:pPr lvl="1"/>
            <a:endParaRPr lang="zh-TW" altLang="en-US" dirty="0"/>
          </a:p>
        </p:txBody>
      </p:sp>
      <p:pic>
        <p:nvPicPr>
          <p:cNvPr id="20" name="Picture 2" descr="ç¸éåç">
            <a:extLst>
              <a:ext uri="{FF2B5EF4-FFF2-40B4-BE49-F238E27FC236}">
                <a16:creationId xmlns:a16="http://schemas.microsoft.com/office/drawing/2014/main" id="{67B17988-590F-45B6-BA55-118259FA94E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598" t="2377" r="6968" b="4409"/>
          <a:stretch/>
        </p:blipFill>
        <p:spPr bwMode="auto">
          <a:xfrm>
            <a:off x="5367967" y="2607530"/>
            <a:ext cx="3598233" cy="3958461"/>
          </a:xfrm>
          <a:prstGeom prst="rect">
            <a:avLst/>
          </a:prstGeom>
          <a:noFill/>
          <a:extLst>
            <a:ext uri="{909E8E84-426E-40DD-AFC4-6F175D3DCCD1}">
              <a14:hiddenFill xmlns:a14="http://schemas.microsoft.com/office/drawing/2010/main">
                <a:solidFill>
                  <a:srgbClr val="FFFFFF"/>
                </a:solidFill>
              </a14:hiddenFill>
            </a:ext>
          </a:extLst>
        </p:spPr>
      </p:pic>
      <p:sp>
        <p:nvSpPr>
          <p:cNvPr id="21" name="內容版面配置區 2">
            <a:extLst>
              <a:ext uri="{FF2B5EF4-FFF2-40B4-BE49-F238E27FC236}">
                <a16:creationId xmlns:a16="http://schemas.microsoft.com/office/drawing/2014/main" id="{C28F0862-F428-4361-B066-A84E4ACDB92C}"/>
              </a:ext>
            </a:extLst>
          </p:cNvPr>
          <p:cNvSpPr txBox="1">
            <a:spLocks/>
          </p:cNvSpPr>
          <p:nvPr/>
        </p:nvSpPr>
        <p:spPr>
          <a:xfrm>
            <a:off x="177800" y="1321851"/>
            <a:ext cx="5915025" cy="3974307"/>
          </a:xfrm>
          <a:prstGeom prst="rect">
            <a:avLst/>
          </a:prstGeom>
        </p:spPr>
        <p:txBody>
          <a:bodyPr vert="horz" lIns="68580" tIns="34290" rIns="68580" bIns="3429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600" kern="1200">
                <a:solidFill>
                  <a:srgbClr val="7030A0"/>
                </a:solidFill>
                <a:latin typeface="華康POP1體W5" panose="040B0509000000000000" pitchFamily="81" charset="-120"/>
                <a:ea typeface="華康POP1體W5" panose="040B0509000000000000" pitchFamily="81" charset="-120"/>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華康POP1體W5" panose="040B0509000000000000" pitchFamily="81" charset="-120"/>
                <a:ea typeface="華康POP1體W5" panose="040B0509000000000000" pitchFamily="81" charset="-120"/>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華康POP1體W5" panose="040B0509000000000000" pitchFamily="81" charset="-120"/>
                <a:ea typeface="華康POP1體W5" panose="040B0509000000000000" pitchFamily="81" charset="-120"/>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華康POP1體W5" panose="040B0509000000000000" pitchFamily="81" charset="-120"/>
                <a:ea typeface="華康POP1體W5" panose="040B0509000000000000" pitchFamily="81" charset="-120"/>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華康POP1體W5" panose="040B0509000000000000" pitchFamily="81" charset="-120"/>
                <a:ea typeface="華康POP1體W5" panose="040B0509000000000000" pitchFamily="81"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TW" sz="1950" dirty="0"/>
          </a:p>
          <a:p>
            <a:pPr lvl="1"/>
            <a:r>
              <a:rPr lang="zh-TW" altLang="en-US" dirty="0">
                <a:latin typeface="標楷體" panose="03000509000000000000" pitchFamily="65" charset="-120"/>
                <a:ea typeface="標楷體" panose="03000509000000000000" pitchFamily="65" charset="-120"/>
              </a:rPr>
              <a:t>孩子使用手機或平板上網時，請家長留意是否有下列情況，並提醒孩子注意使用網路的安全：</a:t>
            </a:r>
          </a:p>
          <a:p>
            <a:pPr lvl="2"/>
            <a:endParaRPr lang="zh-TW" altLang="en-US" sz="1400" dirty="0"/>
          </a:p>
        </p:txBody>
      </p:sp>
      <p:grpSp>
        <p:nvGrpSpPr>
          <p:cNvPr id="22" name="群組 21">
            <a:extLst>
              <a:ext uri="{FF2B5EF4-FFF2-40B4-BE49-F238E27FC236}">
                <a16:creationId xmlns:a16="http://schemas.microsoft.com/office/drawing/2014/main" id="{1F1DD3BA-B7ED-46C3-8F68-94644E7A3B38}"/>
              </a:ext>
            </a:extLst>
          </p:cNvPr>
          <p:cNvGrpSpPr/>
          <p:nvPr/>
        </p:nvGrpSpPr>
        <p:grpSpPr>
          <a:xfrm>
            <a:off x="557406" y="145239"/>
            <a:ext cx="4976213" cy="988778"/>
            <a:chOff x="4469082" y="64407"/>
            <a:chExt cx="5153220" cy="1220592"/>
          </a:xfrm>
        </p:grpSpPr>
        <p:grpSp>
          <p:nvGrpSpPr>
            <p:cNvPr id="23" name="群組 22">
              <a:extLst>
                <a:ext uri="{FF2B5EF4-FFF2-40B4-BE49-F238E27FC236}">
                  <a16:creationId xmlns:a16="http://schemas.microsoft.com/office/drawing/2014/main" id="{669A24BB-C6A0-4C3D-BE3A-EEA8FC2B7A68}"/>
                </a:ext>
              </a:extLst>
            </p:cNvPr>
            <p:cNvGrpSpPr/>
            <p:nvPr/>
          </p:nvGrpSpPr>
          <p:grpSpPr>
            <a:xfrm>
              <a:off x="4469082" y="64407"/>
              <a:ext cx="4605068" cy="607898"/>
              <a:chOff x="4469082" y="64407"/>
              <a:chExt cx="4605068" cy="607898"/>
            </a:xfrm>
          </p:grpSpPr>
          <p:grpSp>
            <p:nvGrpSpPr>
              <p:cNvPr id="26" name="群組 25">
                <a:extLst>
                  <a:ext uri="{FF2B5EF4-FFF2-40B4-BE49-F238E27FC236}">
                    <a16:creationId xmlns:a16="http://schemas.microsoft.com/office/drawing/2014/main" id="{A649752A-D443-4C0C-B69B-8D1FB088D903}"/>
                  </a:ext>
                </a:extLst>
              </p:cNvPr>
              <p:cNvGrpSpPr/>
              <p:nvPr/>
            </p:nvGrpSpPr>
            <p:grpSpPr>
              <a:xfrm>
                <a:off x="4469082" y="64407"/>
                <a:ext cx="4605068" cy="607898"/>
                <a:chOff x="1865582" y="359682"/>
                <a:chExt cx="4605068" cy="607898"/>
              </a:xfrm>
            </p:grpSpPr>
            <p:sp>
              <p:nvSpPr>
                <p:cNvPr id="31" name="箭號: ＞形 30">
                  <a:extLst>
                    <a:ext uri="{FF2B5EF4-FFF2-40B4-BE49-F238E27FC236}">
                      <a16:creationId xmlns:a16="http://schemas.microsoft.com/office/drawing/2014/main" id="{AB86F441-ED57-479F-91F9-7930CBDB5FD5}"/>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chemeClr val="tx1"/>
                    </a:solidFill>
                  </a:endParaRPr>
                </a:p>
              </p:txBody>
            </p:sp>
            <p:sp>
              <p:nvSpPr>
                <p:cNvPr id="32" name="箭號: ＞形 31">
                  <a:extLst>
                    <a:ext uri="{FF2B5EF4-FFF2-40B4-BE49-F238E27FC236}">
                      <a16:creationId xmlns:a16="http://schemas.microsoft.com/office/drawing/2014/main" id="{F99217AA-FFC9-491A-B92E-10605ED8A4FA}"/>
                    </a:ext>
                  </a:extLst>
                </p:cNvPr>
                <p:cNvSpPr/>
                <p:nvPr/>
              </p:nvSpPr>
              <p:spPr>
                <a:xfrm>
                  <a:off x="2953410" y="359682"/>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chemeClr val="tx1"/>
                    </a:solidFill>
                  </a:endParaRPr>
                </a:p>
              </p:txBody>
            </p:sp>
            <p:sp>
              <p:nvSpPr>
                <p:cNvPr id="33" name="箭號: ＞形 32">
                  <a:extLst>
                    <a:ext uri="{FF2B5EF4-FFF2-40B4-BE49-F238E27FC236}">
                      <a16:creationId xmlns:a16="http://schemas.microsoft.com/office/drawing/2014/main" id="{7C7A7980-3707-49A8-A840-3F3687FD102B}"/>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chemeClr val="tx1"/>
                    </a:solidFill>
                  </a:endParaRPr>
                </a:p>
              </p:txBody>
            </p:sp>
            <p:sp>
              <p:nvSpPr>
                <p:cNvPr id="34" name="箭號: ＞形 33">
                  <a:extLst>
                    <a:ext uri="{FF2B5EF4-FFF2-40B4-BE49-F238E27FC236}">
                      <a16:creationId xmlns:a16="http://schemas.microsoft.com/office/drawing/2014/main" id="{DD607D6C-D549-4C5B-AEB8-9643F84876B2}"/>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chemeClr val="tx1"/>
                    </a:solidFill>
                  </a:endParaRPr>
                </a:p>
              </p:txBody>
            </p:sp>
          </p:grpSp>
          <p:sp>
            <p:nvSpPr>
              <p:cNvPr id="27" name="文字方塊 26">
                <a:extLst>
                  <a:ext uri="{FF2B5EF4-FFF2-40B4-BE49-F238E27FC236}">
                    <a16:creationId xmlns:a16="http://schemas.microsoft.com/office/drawing/2014/main" id="{36547A37-F8C9-49ED-9445-2657F01AE851}"/>
                  </a:ext>
                </a:extLst>
              </p:cNvPr>
              <p:cNvSpPr txBox="1"/>
              <p:nvPr/>
            </p:nvSpPr>
            <p:spPr>
              <a:xfrm>
                <a:off x="4737101" y="192364"/>
                <a:ext cx="876300" cy="451405"/>
              </a:xfrm>
              <a:prstGeom prst="rect">
                <a:avLst/>
              </a:prstGeom>
              <a:noFill/>
            </p:spPr>
            <p:txBody>
              <a:bodyPr wrap="square" rtlCol="0">
                <a:spAutoFit/>
              </a:bodyPr>
              <a:lstStyle/>
              <a:p>
                <a:r>
                  <a:rPr lang="zh-TW" altLang="en-US" sz="1600" dirty="0">
                    <a:latin typeface="標楷體" panose="03000509000000000000" pitchFamily="65" charset="-120"/>
                    <a:ea typeface="標楷體" panose="03000509000000000000" pitchFamily="65" charset="-120"/>
                  </a:rPr>
                  <a:t>教務處</a:t>
                </a:r>
              </a:p>
            </p:txBody>
          </p:sp>
          <p:sp>
            <p:nvSpPr>
              <p:cNvPr id="28" name="文字方塊 27">
                <a:extLst>
                  <a:ext uri="{FF2B5EF4-FFF2-40B4-BE49-F238E27FC236}">
                    <a16:creationId xmlns:a16="http://schemas.microsoft.com/office/drawing/2014/main" id="{CFB325E2-41DE-488F-9D06-E0D49F36D368}"/>
                  </a:ext>
                </a:extLst>
              </p:cNvPr>
              <p:cNvSpPr txBox="1"/>
              <p:nvPr/>
            </p:nvSpPr>
            <p:spPr>
              <a:xfrm>
                <a:off x="5770833" y="192364"/>
                <a:ext cx="876300" cy="451405"/>
              </a:xfrm>
              <a:prstGeom prst="rect">
                <a:avLst/>
              </a:prstGeom>
              <a:noFill/>
            </p:spPr>
            <p:txBody>
              <a:bodyPr wrap="square" rtlCol="0">
                <a:spAutoFit/>
              </a:bodyPr>
              <a:lstStyle/>
              <a:p>
                <a:r>
                  <a:rPr lang="zh-TW" altLang="en-US" sz="1600" dirty="0">
                    <a:latin typeface="標楷體" panose="03000509000000000000" pitchFamily="65" charset="-120"/>
                    <a:ea typeface="標楷體" panose="03000509000000000000" pitchFamily="65" charset="-120"/>
                  </a:rPr>
                  <a:t>學務處</a:t>
                </a:r>
              </a:p>
            </p:txBody>
          </p:sp>
          <p:sp>
            <p:nvSpPr>
              <p:cNvPr id="29" name="文字方塊 28">
                <a:extLst>
                  <a:ext uri="{FF2B5EF4-FFF2-40B4-BE49-F238E27FC236}">
                    <a16:creationId xmlns:a16="http://schemas.microsoft.com/office/drawing/2014/main" id="{8BA2B5D4-CB9D-4D86-8139-36BEFC590425}"/>
                  </a:ext>
                </a:extLst>
              </p:cNvPr>
              <p:cNvSpPr txBox="1"/>
              <p:nvPr/>
            </p:nvSpPr>
            <p:spPr>
              <a:xfrm>
                <a:off x="6894782" y="192364"/>
                <a:ext cx="876300" cy="451405"/>
              </a:xfrm>
              <a:prstGeom prst="rect">
                <a:avLst/>
              </a:prstGeom>
              <a:noFill/>
            </p:spPr>
            <p:txBody>
              <a:bodyPr wrap="square" rtlCol="0">
                <a:spAutoFit/>
              </a:bodyPr>
              <a:lstStyle/>
              <a:p>
                <a:r>
                  <a:rPr lang="zh-TW" altLang="en-US" sz="1600" dirty="0">
                    <a:latin typeface="標楷體" panose="03000509000000000000" pitchFamily="65" charset="-120"/>
                    <a:ea typeface="標楷體" panose="03000509000000000000" pitchFamily="65" charset="-120"/>
                  </a:rPr>
                  <a:t>總務處</a:t>
                </a:r>
              </a:p>
            </p:txBody>
          </p:sp>
          <p:sp>
            <p:nvSpPr>
              <p:cNvPr id="30" name="文字方塊 29">
                <a:extLst>
                  <a:ext uri="{FF2B5EF4-FFF2-40B4-BE49-F238E27FC236}">
                    <a16:creationId xmlns:a16="http://schemas.microsoft.com/office/drawing/2014/main" id="{61320390-646F-403D-B69C-C7282874DA50}"/>
                  </a:ext>
                </a:extLst>
              </p:cNvPr>
              <p:cNvSpPr txBox="1"/>
              <p:nvPr/>
            </p:nvSpPr>
            <p:spPr>
              <a:xfrm>
                <a:off x="7948103" y="183630"/>
                <a:ext cx="876300" cy="451405"/>
              </a:xfrm>
              <a:prstGeom prst="rect">
                <a:avLst/>
              </a:prstGeom>
              <a:noFill/>
            </p:spPr>
            <p:txBody>
              <a:bodyPr wrap="square" rtlCol="0">
                <a:spAutoFit/>
              </a:bodyPr>
              <a:lstStyle/>
              <a:p>
                <a:r>
                  <a:rPr lang="zh-TW" altLang="en-US" sz="1600" b="1" u="sng" dirty="0">
                    <a:ln w="6600">
                      <a:solidFill>
                        <a:schemeClr val="bg2">
                          <a:lumMod val="25000"/>
                        </a:schemeClr>
                      </a:solidFill>
                      <a:prstDash val="solid"/>
                    </a:ln>
                    <a:solidFill>
                      <a:srgbClr val="A568D2"/>
                    </a:solidFill>
                    <a:highlight>
                      <a:srgbClr val="FFFF00"/>
                    </a:highlight>
                    <a:latin typeface="標楷體" panose="03000509000000000000" pitchFamily="65" charset="-120"/>
                    <a:ea typeface="標楷體" panose="03000509000000000000" pitchFamily="65" charset="-120"/>
                  </a:rPr>
                  <a:t>輔導室</a:t>
                </a:r>
              </a:p>
            </p:txBody>
          </p:sp>
        </p:grpSp>
        <p:cxnSp>
          <p:nvCxnSpPr>
            <p:cNvPr id="24" name="接點: 肘形 23">
              <a:extLst>
                <a:ext uri="{FF2B5EF4-FFF2-40B4-BE49-F238E27FC236}">
                  <a16:creationId xmlns:a16="http://schemas.microsoft.com/office/drawing/2014/main" id="{BAE6A1EB-FADE-4BA5-9E18-DDA3481037AF}"/>
                </a:ext>
              </a:extLst>
            </p:cNvPr>
            <p:cNvCxnSpPr>
              <a:cxnSpLocks/>
            </p:cNvCxnSpPr>
            <p:nvPr/>
          </p:nvCxnSpPr>
          <p:spPr>
            <a:xfrm rot="16200000" flipH="1">
              <a:off x="8317909" y="744853"/>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矩形: 圓角 24">
              <a:extLst>
                <a:ext uri="{FF2B5EF4-FFF2-40B4-BE49-F238E27FC236}">
                  <a16:creationId xmlns:a16="http://schemas.microsoft.com/office/drawing/2014/main" id="{1E8346C6-02BC-4B14-9DA6-7F64AF96E6C8}"/>
                </a:ext>
              </a:extLst>
            </p:cNvPr>
            <p:cNvSpPr/>
            <p:nvPr/>
          </p:nvSpPr>
          <p:spPr>
            <a:xfrm>
              <a:off x="8610407" y="830578"/>
              <a:ext cx="1011895" cy="454421"/>
            </a:xfrm>
            <a:prstGeom prst="roundRect">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u="sng" dirty="0">
                  <a:ln w="6600">
                    <a:solidFill>
                      <a:schemeClr val="bg2">
                        <a:lumMod val="25000"/>
                      </a:schemeClr>
                    </a:solidFill>
                    <a:prstDash val="solid"/>
                  </a:ln>
                  <a:solidFill>
                    <a:srgbClr val="A568D2"/>
                  </a:solidFill>
                  <a:highlight>
                    <a:srgbClr val="FFFF00"/>
                  </a:highlight>
                  <a:latin typeface="標楷體" panose="03000509000000000000" pitchFamily="65" charset="-120"/>
                  <a:ea typeface="標楷體" panose="03000509000000000000" pitchFamily="65" charset="-120"/>
                </a:rPr>
                <a:t>親職組</a:t>
              </a:r>
            </a:p>
          </p:txBody>
        </p:sp>
      </p:grpSp>
    </p:spTree>
    <p:extLst>
      <p:ext uri="{BB962C8B-B14F-4D97-AF65-F5344CB8AC3E}">
        <p14:creationId xmlns:p14="http://schemas.microsoft.com/office/powerpoint/2010/main" val="16555942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B7FDC7-FBF1-4388-9B90-F9B77B50704F}"/>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336B71A4-72B1-4465-A46B-B5301FC0099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1609" y="834477"/>
            <a:ext cx="2602413" cy="2435195"/>
          </a:xfrm>
        </p:spPr>
      </p:pic>
      <p:pic>
        <p:nvPicPr>
          <p:cNvPr id="7" name="圖片 6">
            <a:extLst>
              <a:ext uri="{FF2B5EF4-FFF2-40B4-BE49-F238E27FC236}">
                <a16:creationId xmlns:a16="http://schemas.microsoft.com/office/drawing/2014/main" id="{540A7BE1-9CED-4996-B0FA-7C2A9D4854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H="1" flipV="1">
            <a:off x="3395949" y="812403"/>
            <a:ext cx="2510443" cy="2457269"/>
          </a:xfrm>
          <a:prstGeom prst="rect">
            <a:avLst/>
          </a:prstGeom>
        </p:spPr>
      </p:pic>
      <p:pic>
        <p:nvPicPr>
          <p:cNvPr id="9" name="圖片 8">
            <a:extLst>
              <a:ext uri="{FF2B5EF4-FFF2-40B4-BE49-F238E27FC236}">
                <a16:creationId xmlns:a16="http://schemas.microsoft.com/office/drawing/2014/main" id="{539E0472-9B45-4FA3-AEFF-A93BA04364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2391" y="834478"/>
            <a:ext cx="2400000" cy="2435194"/>
          </a:xfrm>
          <a:prstGeom prst="rect">
            <a:avLst/>
          </a:prstGeom>
        </p:spPr>
      </p:pic>
      <p:pic>
        <p:nvPicPr>
          <p:cNvPr id="11" name="圖片 10">
            <a:extLst>
              <a:ext uri="{FF2B5EF4-FFF2-40B4-BE49-F238E27FC236}">
                <a16:creationId xmlns:a16="http://schemas.microsoft.com/office/drawing/2014/main" id="{517E049A-C29D-4DB6-A72D-DB35B7D893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138" y="3447936"/>
            <a:ext cx="2602412" cy="2694245"/>
          </a:xfrm>
          <a:prstGeom prst="rect">
            <a:avLst/>
          </a:prstGeom>
        </p:spPr>
      </p:pic>
      <p:pic>
        <p:nvPicPr>
          <p:cNvPr id="13" name="圖片 12">
            <a:extLst>
              <a:ext uri="{FF2B5EF4-FFF2-40B4-BE49-F238E27FC236}">
                <a16:creationId xmlns:a16="http://schemas.microsoft.com/office/drawing/2014/main" id="{E812DB10-2549-4B32-8D5B-E89E582467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3379" y="3428999"/>
            <a:ext cx="2510443" cy="2713181"/>
          </a:xfrm>
          <a:prstGeom prst="rect">
            <a:avLst/>
          </a:prstGeom>
        </p:spPr>
      </p:pic>
      <p:pic>
        <p:nvPicPr>
          <p:cNvPr id="15" name="圖片 14">
            <a:extLst>
              <a:ext uri="{FF2B5EF4-FFF2-40B4-BE49-F238E27FC236}">
                <a16:creationId xmlns:a16="http://schemas.microsoft.com/office/drawing/2014/main" id="{86CB58D4-D3EB-453A-B838-C299D073C5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77777" y="3429000"/>
            <a:ext cx="2510443" cy="2713180"/>
          </a:xfrm>
          <a:prstGeom prst="rect">
            <a:avLst/>
          </a:prstGeom>
        </p:spPr>
      </p:pic>
    </p:spTree>
    <p:extLst>
      <p:ext uri="{BB962C8B-B14F-4D97-AF65-F5344CB8AC3E}">
        <p14:creationId xmlns:p14="http://schemas.microsoft.com/office/powerpoint/2010/main" val="16174947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E3DE3B-CEE2-4BE5-8CAD-9B84668F919E}"/>
              </a:ext>
            </a:extLst>
          </p:cNvPr>
          <p:cNvSpPr>
            <a:spLocks noGrp="1"/>
          </p:cNvSpPr>
          <p:nvPr>
            <p:ph type="title"/>
          </p:nvPr>
        </p:nvSpPr>
        <p:spPr/>
        <p:txBody>
          <a:bodyPr/>
          <a:lstStyle/>
          <a:p>
            <a:endParaRPr lang="zh-TW" altLang="en-US" dirty="0"/>
          </a:p>
        </p:txBody>
      </p:sp>
      <p:sp>
        <p:nvSpPr>
          <p:cNvPr id="3" name="內容版面配置區 2">
            <a:extLst>
              <a:ext uri="{FF2B5EF4-FFF2-40B4-BE49-F238E27FC236}">
                <a16:creationId xmlns:a16="http://schemas.microsoft.com/office/drawing/2014/main" id="{D13E5E4E-A032-4C1B-9271-3F52CED4B0D2}"/>
              </a:ext>
            </a:extLst>
          </p:cNvPr>
          <p:cNvSpPr>
            <a:spLocks noGrp="1"/>
          </p:cNvSpPr>
          <p:nvPr>
            <p:ph idx="1"/>
          </p:nvPr>
        </p:nvSpPr>
        <p:spPr/>
        <p:txBody>
          <a:bodyPr/>
          <a:lstStyle/>
          <a:p>
            <a:r>
              <a:rPr lang="zh-TW" altLang="en-US" b="1" dirty="0">
                <a:highlight>
                  <a:srgbClr val="FFFF00"/>
                </a:highlight>
              </a:rPr>
              <a:t>性別平等教育宣導</a:t>
            </a:r>
            <a:endParaRPr lang="en-US" altLang="zh-TW" b="1" dirty="0">
              <a:highlight>
                <a:srgbClr val="FFFF00"/>
              </a:highlight>
            </a:endParaRPr>
          </a:p>
          <a:p>
            <a:pPr lvl="1"/>
            <a:r>
              <a:rPr lang="zh-TW" altLang="en-US" dirty="0"/>
              <a:t>衛生福利部製作「兒少性剝削防制宣導」影片歡迎廣為宣傳及運用。</a:t>
            </a:r>
          </a:p>
          <a:p>
            <a:pPr marL="342900" lvl="1" indent="0">
              <a:buNone/>
            </a:pPr>
            <a:r>
              <a:rPr lang="en-US" altLang="zh-TW" sz="1350" dirty="0"/>
              <a:t>(</a:t>
            </a:r>
            <a:r>
              <a:rPr lang="zh-TW" altLang="en-US" sz="1350" dirty="0"/>
              <a:t>衛生福利部官網</a:t>
            </a:r>
            <a:r>
              <a:rPr lang="en-US" altLang="zh-TW" sz="1350" dirty="0"/>
              <a:t>/</a:t>
            </a:r>
            <a:r>
              <a:rPr lang="zh-TW" altLang="en-US" sz="1350" dirty="0"/>
              <a:t>衛教視窗</a:t>
            </a:r>
            <a:r>
              <a:rPr lang="en-US" altLang="zh-TW" sz="1350" dirty="0"/>
              <a:t>/</a:t>
            </a:r>
            <a:r>
              <a:rPr lang="zh-TW" altLang="en-US" sz="1350" dirty="0"/>
              <a:t>影音專區</a:t>
            </a:r>
            <a:r>
              <a:rPr lang="en-US" altLang="zh-TW" sz="1350" dirty="0"/>
              <a:t>/</a:t>
            </a:r>
            <a:r>
              <a:rPr lang="zh-TW" altLang="en-US" sz="1350" dirty="0"/>
              <a:t>兒童及少年性剝削防制</a:t>
            </a:r>
            <a:r>
              <a:rPr lang="en-US" altLang="zh-TW" sz="1350" dirty="0"/>
              <a:t>)</a:t>
            </a:r>
          </a:p>
          <a:p>
            <a:pPr lvl="1"/>
            <a:r>
              <a:rPr lang="zh-TW" altLang="en-US" dirty="0"/>
              <a:t>本學期將實施</a:t>
            </a:r>
            <a:r>
              <a:rPr lang="zh-TW" altLang="en-US" b="1" dirty="0">
                <a:solidFill>
                  <a:srgbClr val="FF0000"/>
                </a:solidFill>
              </a:rPr>
              <a:t>二、四、六年級性騷擾、性剝削及家暴防治宣導</a:t>
            </a:r>
            <a:r>
              <a:rPr lang="zh-TW" altLang="en-US" dirty="0"/>
              <a:t>。</a:t>
            </a:r>
            <a:endParaRPr lang="en-US" altLang="zh-TW" dirty="0"/>
          </a:p>
          <a:p>
            <a:pPr lvl="1"/>
            <a:r>
              <a:rPr lang="zh-TW" altLang="en-US" dirty="0"/>
              <a:t>校園性別事件處理流程</a:t>
            </a:r>
          </a:p>
          <a:p>
            <a:pPr lvl="1"/>
            <a:endParaRPr lang="zh-TW" altLang="en-US" dirty="0"/>
          </a:p>
          <a:p>
            <a:pPr marL="342900" lvl="1" indent="0">
              <a:buNone/>
            </a:pPr>
            <a:endParaRPr lang="en-US" altLang="zh-TW" sz="1350" dirty="0"/>
          </a:p>
          <a:p>
            <a:pPr lvl="1"/>
            <a:endParaRPr lang="zh-TW" altLang="en-US" dirty="0"/>
          </a:p>
        </p:txBody>
      </p:sp>
      <p:sp>
        <p:nvSpPr>
          <p:cNvPr id="20" name="矩形 19">
            <a:extLst>
              <a:ext uri="{FF2B5EF4-FFF2-40B4-BE49-F238E27FC236}">
                <a16:creationId xmlns:a16="http://schemas.microsoft.com/office/drawing/2014/main" id="{22D697E9-5AA5-473C-8660-D35941EC79DF}"/>
              </a:ext>
            </a:extLst>
          </p:cNvPr>
          <p:cNvSpPr/>
          <p:nvPr/>
        </p:nvSpPr>
        <p:spPr>
          <a:xfrm>
            <a:off x="3071814" y="4143262"/>
            <a:ext cx="1907291" cy="923330"/>
          </a:xfrm>
          <a:prstGeom prst="rect">
            <a:avLst/>
          </a:prstGeom>
        </p:spPr>
        <p:txBody>
          <a:bodyPr wrap="square">
            <a:spAutoFit/>
          </a:bodyPr>
          <a:lstStyle/>
          <a:p>
            <a:pPr algn="ctr"/>
            <a:r>
              <a:rPr lang="zh-TW" altLang="en-US" sz="1350" b="1" dirty="0"/>
              <a:t>←新竹國小校園性別事件處理流程連結</a:t>
            </a:r>
            <a:r>
              <a:rPr lang="en-US" altLang="zh-TW" sz="1350" b="1" dirty="0">
                <a:hlinkClick r:id="rId2"/>
              </a:rPr>
              <a:t>https://</a:t>
            </a:r>
            <a:r>
              <a:rPr lang="en-US" altLang="zh-TW" sz="1350" b="1" dirty="0" err="1">
                <a:hlinkClick r:id="rId2"/>
              </a:rPr>
              <a:t>pse.is</a:t>
            </a:r>
            <a:r>
              <a:rPr lang="en-US" altLang="zh-TW" sz="1350" b="1" dirty="0">
                <a:hlinkClick r:id="rId2"/>
              </a:rPr>
              <a:t>/</a:t>
            </a:r>
            <a:r>
              <a:rPr lang="en-US" altLang="zh-TW" sz="1350" b="1" dirty="0" err="1">
                <a:hlinkClick r:id="rId2"/>
              </a:rPr>
              <a:t>4ff4dd</a:t>
            </a:r>
            <a:endParaRPr lang="en-US" altLang="zh-TW" sz="1350" b="1" dirty="0"/>
          </a:p>
          <a:p>
            <a:pPr algn="ctr"/>
            <a:endParaRPr lang="en-US" altLang="zh-TW" sz="1350" b="1" dirty="0"/>
          </a:p>
        </p:txBody>
      </p:sp>
      <p:sp>
        <p:nvSpPr>
          <p:cNvPr id="22" name="文字方塊 21">
            <a:extLst>
              <a:ext uri="{FF2B5EF4-FFF2-40B4-BE49-F238E27FC236}">
                <a16:creationId xmlns:a16="http://schemas.microsoft.com/office/drawing/2014/main" id="{302A2397-B3C7-4F40-B3CE-ACBE15982BD0}"/>
              </a:ext>
            </a:extLst>
          </p:cNvPr>
          <p:cNvSpPr txBox="1"/>
          <p:nvPr/>
        </p:nvSpPr>
        <p:spPr>
          <a:xfrm>
            <a:off x="3866791" y="4916934"/>
            <a:ext cx="1781390" cy="923330"/>
          </a:xfrm>
          <a:prstGeom prst="rect">
            <a:avLst/>
          </a:prstGeom>
          <a:noFill/>
        </p:spPr>
        <p:txBody>
          <a:bodyPr wrap="square" rtlCol="0">
            <a:spAutoFit/>
          </a:bodyPr>
          <a:lstStyle/>
          <a:p>
            <a:pPr algn="ctr"/>
            <a:r>
              <a:rPr lang="zh-TW" altLang="en-US" sz="1350" b="1" dirty="0"/>
              <a:t>兒少性剝削防制宣導影片連結→</a:t>
            </a:r>
            <a:endParaRPr lang="en-US" altLang="zh-TW" sz="1350" b="1" dirty="0"/>
          </a:p>
          <a:p>
            <a:pPr algn="ctr"/>
            <a:r>
              <a:rPr lang="en-US" altLang="zh-TW" sz="1350" b="1" dirty="0">
                <a:hlinkClick r:id="rId3"/>
              </a:rPr>
              <a:t>https://</a:t>
            </a:r>
            <a:r>
              <a:rPr lang="en-US" altLang="zh-TW" sz="1350" b="1" dirty="0" err="1">
                <a:hlinkClick r:id="rId3"/>
              </a:rPr>
              <a:t>reurl.cc</a:t>
            </a:r>
            <a:r>
              <a:rPr lang="en-US" altLang="zh-TW" sz="1350" b="1" dirty="0">
                <a:hlinkClick r:id="rId3"/>
              </a:rPr>
              <a:t>/</a:t>
            </a:r>
            <a:r>
              <a:rPr lang="en-US" altLang="zh-TW" sz="1350" b="1" dirty="0" err="1">
                <a:hlinkClick r:id="rId3"/>
              </a:rPr>
              <a:t>Xlk4x0</a:t>
            </a:r>
            <a:endParaRPr lang="en-US" altLang="zh-TW" sz="1350" b="1" dirty="0"/>
          </a:p>
        </p:txBody>
      </p:sp>
      <p:pic>
        <p:nvPicPr>
          <p:cNvPr id="23" name="圖片 22">
            <a:extLst>
              <a:ext uri="{FF2B5EF4-FFF2-40B4-BE49-F238E27FC236}">
                <a16:creationId xmlns:a16="http://schemas.microsoft.com/office/drawing/2014/main" id="{142BEEA3-F3E0-435E-ACA9-7204BAF5D3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4854" y="4143261"/>
            <a:ext cx="1283289" cy="1283289"/>
          </a:xfrm>
          <a:prstGeom prst="rect">
            <a:avLst/>
          </a:prstGeom>
        </p:spPr>
      </p:pic>
      <p:pic>
        <p:nvPicPr>
          <p:cNvPr id="5" name="圖片 4">
            <a:extLst>
              <a:ext uri="{FF2B5EF4-FFF2-40B4-BE49-F238E27FC236}">
                <a16:creationId xmlns:a16="http://schemas.microsoft.com/office/drawing/2014/main" id="{D1CF4A49-CCFD-4CBB-8EC8-F09CE51E9C5B}"/>
              </a:ext>
            </a:extLst>
          </p:cNvPr>
          <p:cNvPicPr>
            <a:picLocks noChangeAspect="1"/>
          </p:cNvPicPr>
          <p:nvPr/>
        </p:nvPicPr>
        <p:blipFill>
          <a:blip r:embed="rId5"/>
          <a:stretch>
            <a:fillRect/>
          </a:stretch>
        </p:blipFill>
        <p:spPr>
          <a:xfrm>
            <a:off x="1856510" y="4143262"/>
            <a:ext cx="1215304" cy="1225085"/>
          </a:xfrm>
          <a:prstGeom prst="rect">
            <a:avLst/>
          </a:prstGeom>
        </p:spPr>
      </p:pic>
      <p:grpSp>
        <p:nvGrpSpPr>
          <p:cNvPr id="21" name="群組 20">
            <a:extLst>
              <a:ext uri="{FF2B5EF4-FFF2-40B4-BE49-F238E27FC236}">
                <a16:creationId xmlns:a16="http://schemas.microsoft.com/office/drawing/2014/main" id="{6251E658-EE9D-410F-8013-1A61D8396E07}"/>
              </a:ext>
            </a:extLst>
          </p:cNvPr>
          <p:cNvGrpSpPr/>
          <p:nvPr/>
        </p:nvGrpSpPr>
        <p:grpSpPr>
          <a:xfrm>
            <a:off x="583707" y="202406"/>
            <a:ext cx="4976213" cy="974725"/>
            <a:chOff x="4469082" y="81755"/>
            <a:chExt cx="5153220" cy="1203244"/>
          </a:xfrm>
        </p:grpSpPr>
        <p:grpSp>
          <p:nvGrpSpPr>
            <p:cNvPr id="24" name="群組 23">
              <a:extLst>
                <a:ext uri="{FF2B5EF4-FFF2-40B4-BE49-F238E27FC236}">
                  <a16:creationId xmlns:a16="http://schemas.microsoft.com/office/drawing/2014/main" id="{A46E5181-881B-485C-8729-C2BB42C202F7}"/>
                </a:ext>
              </a:extLst>
            </p:cNvPr>
            <p:cNvGrpSpPr/>
            <p:nvPr/>
          </p:nvGrpSpPr>
          <p:grpSpPr>
            <a:xfrm>
              <a:off x="4469082" y="81755"/>
              <a:ext cx="4605068" cy="590550"/>
              <a:chOff x="4469082" y="81755"/>
              <a:chExt cx="4605068" cy="590550"/>
            </a:xfrm>
          </p:grpSpPr>
          <p:grpSp>
            <p:nvGrpSpPr>
              <p:cNvPr id="27" name="群組 26">
                <a:extLst>
                  <a:ext uri="{FF2B5EF4-FFF2-40B4-BE49-F238E27FC236}">
                    <a16:creationId xmlns:a16="http://schemas.microsoft.com/office/drawing/2014/main" id="{EE8F7539-8CAA-4B70-B090-C8A08082DFB9}"/>
                  </a:ext>
                </a:extLst>
              </p:cNvPr>
              <p:cNvGrpSpPr/>
              <p:nvPr/>
            </p:nvGrpSpPr>
            <p:grpSpPr>
              <a:xfrm>
                <a:off x="4469082" y="81755"/>
                <a:ext cx="4605068" cy="590550"/>
                <a:chOff x="1865582" y="377030"/>
                <a:chExt cx="4605068" cy="590550"/>
              </a:xfrm>
            </p:grpSpPr>
            <p:sp>
              <p:nvSpPr>
                <p:cNvPr id="32" name="箭號: ＞形 31">
                  <a:extLst>
                    <a:ext uri="{FF2B5EF4-FFF2-40B4-BE49-F238E27FC236}">
                      <a16:creationId xmlns:a16="http://schemas.microsoft.com/office/drawing/2014/main" id="{2C895C6A-56A9-46A2-81E7-0A54C48E7931}"/>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dirty="0">
                    <a:solidFill>
                      <a:schemeClr val="tx1"/>
                    </a:solidFill>
                  </a:endParaRPr>
                </a:p>
              </p:txBody>
            </p:sp>
            <p:sp>
              <p:nvSpPr>
                <p:cNvPr id="33" name="箭號: ＞形 32">
                  <a:extLst>
                    <a:ext uri="{FF2B5EF4-FFF2-40B4-BE49-F238E27FC236}">
                      <a16:creationId xmlns:a16="http://schemas.microsoft.com/office/drawing/2014/main" id="{F51E7009-A3B0-489F-BA3A-2F0DCF148364}"/>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chemeClr val="tx1"/>
                    </a:solidFill>
                  </a:endParaRPr>
                </a:p>
              </p:txBody>
            </p:sp>
            <p:sp>
              <p:nvSpPr>
                <p:cNvPr id="34" name="箭號: ＞形 33">
                  <a:extLst>
                    <a:ext uri="{FF2B5EF4-FFF2-40B4-BE49-F238E27FC236}">
                      <a16:creationId xmlns:a16="http://schemas.microsoft.com/office/drawing/2014/main" id="{90B77683-E3F6-443D-BD31-BA545AC68A94}"/>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chemeClr val="tx1"/>
                    </a:solidFill>
                  </a:endParaRPr>
                </a:p>
              </p:txBody>
            </p:sp>
            <p:sp>
              <p:nvSpPr>
                <p:cNvPr id="35" name="箭號: ＞形 34">
                  <a:extLst>
                    <a:ext uri="{FF2B5EF4-FFF2-40B4-BE49-F238E27FC236}">
                      <a16:creationId xmlns:a16="http://schemas.microsoft.com/office/drawing/2014/main" id="{F8DC9AA0-8F85-436B-83CE-7CF15B931596}"/>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chemeClr val="tx1"/>
                    </a:solidFill>
                  </a:endParaRPr>
                </a:p>
              </p:txBody>
            </p:sp>
          </p:grpSp>
          <p:sp>
            <p:nvSpPr>
              <p:cNvPr id="28" name="文字方塊 27">
                <a:extLst>
                  <a:ext uri="{FF2B5EF4-FFF2-40B4-BE49-F238E27FC236}">
                    <a16:creationId xmlns:a16="http://schemas.microsoft.com/office/drawing/2014/main" id="{A69B1BE3-DEDB-4C4C-BACC-91047B230136}"/>
                  </a:ext>
                </a:extLst>
              </p:cNvPr>
              <p:cNvSpPr txBox="1"/>
              <p:nvPr/>
            </p:nvSpPr>
            <p:spPr>
              <a:xfrm>
                <a:off x="4737101" y="192364"/>
                <a:ext cx="876300" cy="451405"/>
              </a:xfrm>
              <a:prstGeom prst="rect">
                <a:avLst/>
              </a:prstGeom>
              <a:noFill/>
            </p:spPr>
            <p:txBody>
              <a:bodyPr wrap="square" rtlCol="0">
                <a:spAutoFit/>
              </a:bodyPr>
              <a:lstStyle/>
              <a:p>
                <a:r>
                  <a:rPr lang="zh-TW" altLang="en-US" sz="1600" dirty="0">
                    <a:latin typeface="標楷體" panose="03000509000000000000" pitchFamily="65" charset="-120"/>
                    <a:ea typeface="標楷體" panose="03000509000000000000" pitchFamily="65" charset="-120"/>
                  </a:rPr>
                  <a:t>教務處</a:t>
                </a:r>
              </a:p>
            </p:txBody>
          </p:sp>
          <p:sp>
            <p:nvSpPr>
              <p:cNvPr id="29" name="文字方塊 28">
                <a:extLst>
                  <a:ext uri="{FF2B5EF4-FFF2-40B4-BE49-F238E27FC236}">
                    <a16:creationId xmlns:a16="http://schemas.microsoft.com/office/drawing/2014/main" id="{72D5E09D-1D60-4E62-8E72-8A09FFD2C4E1}"/>
                  </a:ext>
                </a:extLst>
              </p:cNvPr>
              <p:cNvSpPr txBox="1"/>
              <p:nvPr/>
            </p:nvSpPr>
            <p:spPr>
              <a:xfrm>
                <a:off x="5770833" y="192364"/>
                <a:ext cx="876300" cy="451405"/>
              </a:xfrm>
              <a:prstGeom prst="rect">
                <a:avLst/>
              </a:prstGeom>
              <a:noFill/>
            </p:spPr>
            <p:txBody>
              <a:bodyPr wrap="square" rtlCol="0">
                <a:spAutoFit/>
              </a:bodyPr>
              <a:lstStyle/>
              <a:p>
                <a:r>
                  <a:rPr lang="zh-TW" altLang="en-US" sz="1600" dirty="0">
                    <a:latin typeface="標楷體" panose="03000509000000000000" pitchFamily="65" charset="-120"/>
                    <a:ea typeface="標楷體" panose="03000509000000000000" pitchFamily="65" charset="-120"/>
                  </a:rPr>
                  <a:t>學務處</a:t>
                </a:r>
              </a:p>
            </p:txBody>
          </p:sp>
          <p:sp>
            <p:nvSpPr>
              <p:cNvPr id="30" name="文字方塊 29">
                <a:extLst>
                  <a:ext uri="{FF2B5EF4-FFF2-40B4-BE49-F238E27FC236}">
                    <a16:creationId xmlns:a16="http://schemas.microsoft.com/office/drawing/2014/main" id="{CE47DC9D-F3AF-4763-89A5-6E3E6F1D5959}"/>
                  </a:ext>
                </a:extLst>
              </p:cNvPr>
              <p:cNvSpPr txBox="1"/>
              <p:nvPr/>
            </p:nvSpPr>
            <p:spPr>
              <a:xfrm>
                <a:off x="6894782" y="192364"/>
                <a:ext cx="876300" cy="451405"/>
              </a:xfrm>
              <a:prstGeom prst="rect">
                <a:avLst/>
              </a:prstGeom>
              <a:noFill/>
            </p:spPr>
            <p:txBody>
              <a:bodyPr wrap="square" rtlCol="0">
                <a:spAutoFit/>
              </a:bodyPr>
              <a:lstStyle/>
              <a:p>
                <a:r>
                  <a:rPr lang="zh-TW" altLang="en-US" sz="1600" dirty="0">
                    <a:latin typeface="標楷體" panose="03000509000000000000" pitchFamily="65" charset="-120"/>
                    <a:ea typeface="標楷體" panose="03000509000000000000" pitchFamily="65" charset="-120"/>
                  </a:rPr>
                  <a:t>總務處</a:t>
                </a:r>
              </a:p>
            </p:txBody>
          </p:sp>
          <p:sp>
            <p:nvSpPr>
              <p:cNvPr id="31" name="文字方塊 30">
                <a:extLst>
                  <a:ext uri="{FF2B5EF4-FFF2-40B4-BE49-F238E27FC236}">
                    <a16:creationId xmlns:a16="http://schemas.microsoft.com/office/drawing/2014/main" id="{15CB94C1-8ADE-451D-AC83-CD1D2CDA3DC9}"/>
                  </a:ext>
                </a:extLst>
              </p:cNvPr>
              <p:cNvSpPr txBox="1"/>
              <p:nvPr/>
            </p:nvSpPr>
            <p:spPr>
              <a:xfrm>
                <a:off x="7948103" y="183630"/>
                <a:ext cx="876300" cy="451405"/>
              </a:xfrm>
              <a:prstGeom prst="rect">
                <a:avLst/>
              </a:prstGeom>
              <a:noFill/>
            </p:spPr>
            <p:txBody>
              <a:bodyPr wrap="square" rtlCol="0">
                <a:spAutoFit/>
              </a:bodyPr>
              <a:lstStyle/>
              <a:p>
                <a:r>
                  <a:rPr lang="zh-TW" altLang="en-US" sz="1600" b="1" u="sng" dirty="0">
                    <a:ln w="6600">
                      <a:solidFill>
                        <a:schemeClr val="bg2">
                          <a:lumMod val="25000"/>
                        </a:schemeClr>
                      </a:solidFill>
                      <a:prstDash val="solid"/>
                    </a:ln>
                    <a:solidFill>
                      <a:srgbClr val="A568D2"/>
                    </a:solidFill>
                    <a:highlight>
                      <a:srgbClr val="FFFF00"/>
                    </a:highlight>
                    <a:latin typeface="標楷體" panose="03000509000000000000" pitchFamily="65" charset="-120"/>
                    <a:ea typeface="標楷體" panose="03000509000000000000" pitchFamily="65" charset="-120"/>
                  </a:rPr>
                  <a:t>輔導室</a:t>
                </a:r>
              </a:p>
            </p:txBody>
          </p:sp>
        </p:grpSp>
        <p:cxnSp>
          <p:nvCxnSpPr>
            <p:cNvPr id="25" name="接點: 肘形 24">
              <a:extLst>
                <a:ext uri="{FF2B5EF4-FFF2-40B4-BE49-F238E27FC236}">
                  <a16:creationId xmlns:a16="http://schemas.microsoft.com/office/drawing/2014/main" id="{979187F6-315C-4E09-AA8B-145008B06F46}"/>
                </a:ext>
              </a:extLst>
            </p:cNvPr>
            <p:cNvCxnSpPr>
              <a:cxnSpLocks/>
            </p:cNvCxnSpPr>
            <p:nvPr/>
          </p:nvCxnSpPr>
          <p:spPr>
            <a:xfrm rot="16200000" flipH="1">
              <a:off x="8317909" y="744853"/>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矩形: 圓角 25">
              <a:extLst>
                <a:ext uri="{FF2B5EF4-FFF2-40B4-BE49-F238E27FC236}">
                  <a16:creationId xmlns:a16="http://schemas.microsoft.com/office/drawing/2014/main" id="{49915B0A-539B-47ED-9BF5-5A585693FFA0}"/>
                </a:ext>
              </a:extLst>
            </p:cNvPr>
            <p:cNvSpPr/>
            <p:nvPr/>
          </p:nvSpPr>
          <p:spPr>
            <a:xfrm>
              <a:off x="8610407" y="830578"/>
              <a:ext cx="1011895" cy="454421"/>
            </a:xfrm>
            <a:prstGeom prst="roundRect">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u="sng" dirty="0">
                  <a:ln w="6600">
                    <a:solidFill>
                      <a:schemeClr val="bg2">
                        <a:lumMod val="25000"/>
                      </a:schemeClr>
                    </a:solidFill>
                    <a:prstDash val="solid"/>
                  </a:ln>
                  <a:solidFill>
                    <a:srgbClr val="A568D2"/>
                  </a:solidFill>
                  <a:highlight>
                    <a:srgbClr val="FFFF00"/>
                  </a:highlight>
                  <a:latin typeface="標楷體" panose="03000509000000000000" pitchFamily="65" charset="-120"/>
                  <a:ea typeface="標楷體" panose="03000509000000000000" pitchFamily="65" charset="-120"/>
                </a:rPr>
                <a:t>親職組</a:t>
              </a:r>
            </a:p>
          </p:txBody>
        </p:sp>
      </p:grpSp>
    </p:spTree>
    <p:extLst>
      <p:ext uri="{BB962C8B-B14F-4D97-AF65-F5344CB8AC3E}">
        <p14:creationId xmlns:p14="http://schemas.microsoft.com/office/powerpoint/2010/main" val="24713617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0FA20B-6EEF-416F-A69B-A1B61229C48A}"/>
              </a:ext>
            </a:extLst>
          </p:cNvPr>
          <p:cNvSpPr>
            <a:spLocks noGrp="1"/>
          </p:cNvSpPr>
          <p:nvPr>
            <p:ph type="ctrTitle"/>
          </p:nvPr>
        </p:nvSpPr>
        <p:spPr>
          <a:xfrm>
            <a:off x="728133" y="848713"/>
            <a:ext cx="8162636" cy="3074431"/>
          </a:xfrm>
        </p:spPr>
        <p:txBody>
          <a:bodyPr>
            <a:normAutofit/>
          </a:bodyPr>
          <a:lstStyle/>
          <a:p>
            <a:r>
              <a:rPr lang="zh-TW" altLang="en-US" sz="4400" b="1" dirty="0">
                <a:ln w="9525">
                  <a:solidFill>
                    <a:schemeClr val="bg1"/>
                  </a:solidFill>
                  <a:prstDash val="solid"/>
                </a:ln>
                <a:effectLst>
                  <a:outerShdw blurRad="12700" dist="38100" dir="2700000" algn="tl" rotWithShape="0">
                    <a:schemeClr val="accent5">
                      <a:lumMod val="60000"/>
                      <a:lumOff val="40000"/>
                    </a:schemeClr>
                  </a:outerShdw>
                </a:effectLst>
              </a:rPr>
              <a:t>簡報完畢</a:t>
            </a:r>
            <a:r>
              <a:rPr lang="en-US" altLang="zh-TW" sz="4400" b="1" dirty="0">
                <a:ln w="9525">
                  <a:solidFill>
                    <a:schemeClr val="bg1"/>
                  </a:solidFill>
                  <a:prstDash val="solid"/>
                </a:ln>
                <a:effectLst>
                  <a:outerShdw blurRad="12700" dist="38100" dir="2700000" algn="tl" rotWithShape="0">
                    <a:schemeClr val="accent5">
                      <a:lumMod val="60000"/>
                      <a:lumOff val="40000"/>
                    </a:schemeClr>
                  </a:outerShdw>
                </a:effectLst>
              </a:rPr>
              <a:t>!</a:t>
            </a:r>
            <a:endParaRPr lang="zh-TW" altLang="en-US" sz="4400" b="1" dirty="0">
              <a:ln w="9525">
                <a:solidFill>
                  <a:schemeClr val="bg1"/>
                </a:solidFill>
                <a:prstDash val="solid"/>
              </a:ln>
              <a:effectLst>
                <a:outerShdw blurRad="12700" dist="38100" dir="2700000" algn="tl" rotWithShape="0">
                  <a:schemeClr val="accent5">
                    <a:lumMod val="60000"/>
                    <a:lumOff val="40000"/>
                  </a:schemeClr>
                </a:outerShdw>
              </a:effectLst>
            </a:endParaRPr>
          </a:p>
        </p:txBody>
      </p:sp>
      <p:sp>
        <p:nvSpPr>
          <p:cNvPr id="5" name="副標題 4">
            <a:extLst>
              <a:ext uri="{FF2B5EF4-FFF2-40B4-BE49-F238E27FC236}">
                <a16:creationId xmlns:a16="http://schemas.microsoft.com/office/drawing/2014/main" id="{A24F6DC5-6D3C-4F0A-B235-1BAF5B81437F}"/>
              </a:ext>
            </a:extLst>
          </p:cNvPr>
          <p:cNvSpPr>
            <a:spLocks noGrp="1"/>
          </p:cNvSpPr>
          <p:nvPr>
            <p:ph type="subTitle" idx="1"/>
          </p:nvPr>
        </p:nvSpPr>
        <p:spPr>
          <a:xfrm>
            <a:off x="5546784" y="4753977"/>
            <a:ext cx="2454215" cy="496019"/>
          </a:xfrm>
        </p:spPr>
        <p:txBody>
          <a:bodyPr/>
          <a:lstStyle/>
          <a:p>
            <a:r>
              <a:rPr lang="en-US" altLang="zh-TW" u="sng" dirty="0">
                <a:solidFill>
                  <a:schemeClr val="accent1">
                    <a:lumMod val="50000"/>
                  </a:schemeClr>
                </a:solidFill>
              </a:rPr>
              <a:t>114</a:t>
            </a:r>
            <a:r>
              <a:rPr lang="zh-TW" altLang="en-US" u="sng" dirty="0">
                <a:solidFill>
                  <a:schemeClr val="accent1">
                    <a:lumMod val="50000"/>
                  </a:schemeClr>
                </a:solidFill>
              </a:rPr>
              <a:t>年</a:t>
            </a:r>
            <a:r>
              <a:rPr lang="en-US" altLang="zh-TW" u="sng" dirty="0">
                <a:solidFill>
                  <a:schemeClr val="accent1">
                    <a:lumMod val="50000"/>
                  </a:schemeClr>
                </a:solidFill>
              </a:rPr>
              <a:t>2</a:t>
            </a:r>
            <a:r>
              <a:rPr lang="zh-TW" altLang="en-US" u="sng" dirty="0">
                <a:solidFill>
                  <a:schemeClr val="accent1">
                    <a:lumMod val="50000"/>
                  </a:schemeClr>
                </a:solidFill>
              </a:rPr>
              <a:t>月</a:t>
            </a:r>
            <a:r>
              <a:rPr lang="en-US" altLang="zh-TW" u="sng" dirty="0">
                <a:solidFill>
                  <a:schemeClr val="accent1">
                    <a:lumMod val="50000"/>
                  </a:schemeClr>
                </a:solidFill>
              </a:rPr>
              <a:t>15</a:t>
            </a:r>
            <a:r>
              <a:rPr lang="zh-TW" altLang="en-US" u="sng" dirty="0">
                <a:solidFill>
                  <a:schemeClr val="accent1">
                    <a:lumMod val="50000"/>
                  </a:schemeClr>
                </a:solidFill>
              </a:rPr>
              <a:t>日</a:t>
            </a:r>
          </a:p>
        </p:txBody>
      </p:sp>
      <p:sp>
        <p:nvSpPr>
          <p:cNvPr id="6" name="矩形 5">
            <a:extLst>
              <a:ext uri="{FF2B5EF4-FFF2-40B4-BE49-F238E27FC236}">
                <a16:creationId xmlns:a16="http://schemas.microsoft.com/office/drawing/2014/main" id="{099E75CF-4934-4D6D-901D-BC4F6732A0E0}"/>
              </a:ext>
            </a:extLst>
          </p:cNvPr>
          <p:cNvSpPr/>
          <p:nvPr/>
        </p:nvSpPr>
        <p:spPr>
          <a:xfrm>
            <a:off x="5546784" y="6488668"/>
            <a:ext cx="3550331" cy="369332"/>
          </a:xfrm>
          <a:prstGeom prst="rect">
            <a:avLst/>
          </a:prstGeom>
        </p:spPr>
        <p:txBody>
          <a:bodyPr wrap="none">
            <a:spAutoFit/>
          </a:bodyPr>
          <a:lstStyle/>
          <a:p>
            <a:r>
              <a:rPr lang="zh-TW" altLang="en-US" dirty="0">
                <a:solidFill>
                  <a:schemeClr val="accent3">
                    <a:lumMod val="60000"/>
                    <a:lumOff val="40000"/>
                  </a:schemeClr>
                </a:solidFill>
              </a:rPr>
              <a:t>圖片來源：https://zh.pngtree.com/</a:t>
            </a:r>
          </a:p>
        </p:txBody>
      </p:sp>
      <p:pic>
        <p:nvPicPr>
          <p:cNvPr id="4" name="圖片 3">
            <a:extLst>
              <a:ext uri="{FF2B5EF4-FFF2-40B4-BE49-F238E27FC236}">
                <a16:creationId xmlns:a16="http://schemas.microsoft.com/office/drawing/2014/main" id="{E995AF81-EBCD-452B-B895-239D8F498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0693" y="512593"/>
            <a:ext cx="2102613" cy="1946999"/>
          </a:xfrm>
          <a:prstGeom prst="rect">
            <a:avLst/>
          </a:prstGeom>
        </p:spPr>
      </p:pic>
    </p:spTree>
    <p:extLst>
      <p:ext uri="{BB962C8B-B14F-4D97-AF65-F5344CB8AC3E}">
        <p14:creationId xmlns:p14="http://schemas.microsoft.com/office/powerpoint/2010/main" val="3555458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a:extLst>
              <a:ext uri="{FF2B5EF4-FFF2-40B4-BE49-F238E27FC236}">
                <a16:creationId xmlns:a16="http://schemas.microsoft.com/office/drawing/2014/main" id="{DF7A2E94-AA5B-450E-8E7F-E67E080F206C}"/>
              </a:ext>
            </a:extLst>
          </p:cNvPr>
          <p:cNvSpPr>
            <a:spLocks noGrp="1"/>
          </p:cNvSpPr>
          <p:nvPr>
            <p:ph idx="1"/>
          </p:nvPr>
        </p:nvSpPr>
        <p:spPr/>
        <p:txBody>
          <a:bodyPr/>
          <a:lstStyle/>
          <a:p>
            <a:endParaRPr lang="zh-TW" altLang="en-US" dirty="0"/>
          </a:p>
        </p:txBody>
      </p:sp>
      <p:grpSp>
        <p:nvGrpSpPr>
          <p:cNvPr id="7" name="群組 6">
            <a:extLst>
              <a:ext uri="{FF2B5EF4-FFF2-40B4-BE49-F238E27FC236}">
                <a16:creationId xmlns:a16="http://schemas.microsoft.com/office/drawing/2014/main" id="{D4EAFB71-E6DB-49F4-B3E2-27A91A4BA90E}"/>
              </a:ext>
            </a:extLst>
          </p:cNvPr>
          <p:cNvGrpSpPr/>
          <p:nvPr/>
        </p:nvGrpSpPr>
        <p:grpSpPr>
          <a:xfrm>
            <a:off x="166091" y="150843"/>
            <a:ext cx="4605068" cy="590550"/>
            <a:chOff x="4469082" y="81755"/>
            <a:chExt cx="4605068" cy="590550"/>
          </a:xfrm>
        </p:grpSpPr>
        <p:grpSp>
          <p:nvGrpSpPr>
            <p:cNvPr id="8" name="群組 7">
              <a:extLst>
                <a:ext uri="{FF2B5EF4-FFF2-40B4-BE49-F238E27FC236}">
                  <a16:creationId xmlns:a16="http://schemas.microsoft.com/office/drawing/2014/main" id="{B530FFF3-25A0-4568-8FAD-E53BDE0A7C70}"/>
                </a:ext>
              </a:extLst>
            </p:cNvPr>
            <p:cNvGrpSpPr/>
            <p:nvPr/>
          </p:nvGrpSpPr>
          <p:grpSpPr>
            <a:xfrm>
              <a:off x="4469082" y="81755"/>
              <a:ext cx="4605068" cy="590550"/>
              <a:chOff x="1865582" y="377030"/>
              <a:chExt cx="4605068" cy="590550"/>
            </a:xfrm>
          </p:grpSpPr>
          <p:sp>
            <p:nvSpPr>
              <p:cNvPr id="13" name="箭號: ＞形 12">
                <a:extLst>
                  <a:ext uri="{FF2B5EF4-FFF2-40B4-BE49-F238E27FC236}">
                    <a16:creationId xmlns:a16="http://schemas.microsoft.com/office/drawing/2014/main" id="{BB96D43F-C4C9-4597-BD81-D9DCFC776B3B}"/>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14" name="箭號: ＞形 13">
                <a:extLst>
                  <a:ext uri="{FF2B5EF4-FFF2-40B4-BE49-F238E27FC236}">
                    <a16:creationId xmlns:a16="http://schemas.microsoft.com/office/drawing/2014/main" id="{E040B7AB-94A0-441C-A726-55F3ACD5FEFD}"/>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5" name="箭號: ＞形 14">
                <a:extLst>
                  <a:ext uri="{FF2B5EF4-FFF2-40B4-BE49-F238E27FC236}">
                    <a16:creationId xmlns:a16="http://schemas.microsoft.com/office/drawing/2014/main" id="{ECB6266F-44A0-4954-9304-B46B82044D80}"/>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6" name="箭號: ＞形 15">
                <a:extLst>
                  <a:ext uri="{FF2B5EF4-FFF2-40B4-BE49-F238E27FC236}">
                    <a16:creationId xmlns:a16="http://schemas.microsoft.com/office/drawing/2014/main" id="{A1BE0C21-71EC-4CE5-8F8D-7E05E3B1B3FD}"/>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9" name="文字方塊 8">
              <a:extLst>
                <a:ext uri="{FF2B5EF4-FFF2-40B4-BE49-F238E27FC236}">
                  <a16:creationId xmlns:a16="http://schemas.microsoft.com/office/drawing/2014/main" id="{6FFA9201-3179-4692-8330-E1BF30C0468A}"/>
                </a:ext>
              </a:extLst>
            </p:cNvPr>
            <p:cNvSpPr txBox="1"/>
            <p:nvPr/>
          </p:nvSpPr>
          <p:spPr>
            <a:xfrm>
              <a:off x="4737100" y="192364"/>
              <a:ext cx="876300" cy="369332"/>
            </a:xfrm>
            <a:prstGeom prst="rect">
              <a:avLst/>
            </a:prstGeom>
            <a:noFill/>
          </p:spPr>
          <p:txBody>
            <a:bodyPr wrap="square" rtlCol="0">
              <a:spAutoFit/>
            </a:bodyPr>
            <a:lstStyle/>
            <a:p>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教務處</a:t>
              </a:r>
            </a:p>
          </p:txBody>
        </p:sp>
        <p:sp>
          <p:nvSpPr>
            <p:cNvPr id="10" name="文字方塊 9">
              <a:extLst>
                <a:ext uri="{FF2B5EF4-FFF2-40B4-BE49-F238E27FC236}">
                  <a16:creationId xmlns:a16="http://schemas.microsoft.com/office/drawing/2014/main" id="{FAC78D63-4FCE-4724-908A-7F2E6A2C52D7}"/>
                </a:ext>
              </a:extLst>
            </p:cNvPr>
            <p:cNvSpPr txBox="1"/>
            <p:nvPr/>
          </p:nvSpPr>
          <p:spPr>
            <a:xfrm>
              <a:off x="577083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學務處</a:t>
              </a:r>
            </a:p>
          </p:txBody>
        </p:sp>
        <p:sp>
          <p:nvSpPr>
            <p:cNvPr id="11" name="文字方塊 10">
              <a:extLst>
                <a:ext uri="{FF2B5EF4-FFF2-40B4-BE49-F238E27FC236}">
                  <a16:creationId xmlns:a16="http://schemas.microsoft.com/office/drawing/2014/main" id="{D2A660C9-68C5-4E4F-A0CC-5EC5411A1E26}"/>
                </a:ext>
              </a:extLst>
            </p:cNvPr>
            <p:cNvSpPr txBox="1"/>
            <p:nvPr/>
          </p:nvSpPr>
          <p:spPr>
            <a:xfrm>
              <a:off x="689478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總務處</a:t>
              </a:r>
            </a:p>
          </p:txBody>
        </p:sp>
        <p:sp>
          <p:nvSpPr>
            <p:cNvPr id="12" name="文字方塊 11">
              <a:extLst>
                <a:ext uri="{FF2B5EF4-FFF2-40B4-BE49-F238E27FC236}">
                  <a16:creationId xmlns:a16="http://schemas.microsoft.com/office/drawing/2014/main" id="{88988F0F-83D3-44B7-AA94-A87DF1375A77}"/>
                </a:ext>
              </a:extLst>
            </p:cNvPr>
            <p:cNvSpPr txBox="1"/>
            <p:nvPr/>
          </p:nvSpPr>
          <p:spPr>
            <a:xfrm>
              <a:off x="7948103" y="183630"/>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輔導室</a:t>
              </a:r>
            </a:p>
          </p:txBody>
        </p:sp>
      </p:grpSp>
      <p:cxnSp>
        <p:nvCxnSpPr>
          <p:cNvPr id="17" name="接點: 肘形 16">
            <a:extLst>
              <a:ext uri="{FF2B5EF4-FFF2-40B4-BE49-F238E27FC236}">
                <a16:creationId xmlns:a16="http://schemas.microsoft.com/office/drawing/2014/main" id="{BDC723DC-A60A-4011-8683-317D61A590F0}"/>
              </a:ext>
            </a:extLst>
          </p:cNvPr>
          <p:cNvCxnSpPr>
            <a:cxnSpLocks/>
          </p:cNvCxnSpPr>
          <p:nvPr/>
        </p:nvCxnSpPr>
        <p:spPr>
          <a:xfrm rot="16200000" flipH="1">
            <a:off x="769426" y="789890"/>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矩形: 圓角 17">
            <a:extLst>
              <a:ext uri="{FF2B5EF4-FFF2-40B4-BE49-F238E27FC236}">
                <a16:creationId xmlns:a16="http://schemas.microsoft.com/office/drawing/2014/main" id="{55B7059C-FCE2-4BF5-8AE7-43B078C30674}"/>
              </a:ext>
            </a:extLst>
          </p:cNvPr>
          <p:cNvSpPr/>
          <p:nvPr/>
        </p:nvSpPr>
        <p:spPr>
          <a:xfrm>
            <a:off x="1061924" y="875615"/>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圖書館</a:t>
            </a:r>
          </a:p>
        </p:txBody>
      </p:sp>
      <p:pic>
        <p:nvPicPr>
          <p:cNvPr id="19" name="圖片 18">
            <a:extLst>
              <a:ext uri="{FF2B5EF4-FFF2-40B4-BE49-F238E27FC236}">
                <a16:creationId xmlns:a16="http://schemas.microsoft.com/office/drawing/2014/main" id="{79320A41-DAE8-44AE-94E7-5F3078D15B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480" y="1267614"/>
            <a:ext cx="8607040" cy="5608647"/>
          </a:xfrm>
          <a:prstGeom prst="rect">
            <a:avLst/>
          </a:prstGeom>
        </p:spPr>
      </p:pic>
    </p:spTree>
    <p:extLst>
      <p:ext uri="{BB962C8B-B14F-4D97-AF65-F5344CB8AC3E}">
        <p14:creationId xmlns:p14="http://schemas.microsoft.com/office/powerpoint/2010/main" val="2686720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9822" y="898680"/>
            <a:ext cx="9084178" cy="5867880"/>
          </a:xfrm>
        </p:spPr>
        <p:txBody>
          <a:bodyPr>
            <a:normAutofit/>
          </a:bodyPr>
          <a:lstStyle/>
          <a:p>
            <a:pPr marL="0" indent="0">
              <a:buClr>
                <a:srgbClr val="0070C0"/>
              </a:buClr>
              <a:buNone/>
            </a:pPr>
            <a:endParaRPr lang="en-US" altLang="zh-TW" sz="3600" dirty="0">
              <a:solidFill>
                <a:srgbClr val="0070C0"/>
              </a:solidFill>
            </a:endParaRPr>
          </a:p>
          <a:p>
            <a:pPr lvl="1">
              <a:buClr>
                <a:srgbClr val="0070C0"/>
              </a:buClr>
            </a:pPr>
            <a:r>
              <a:rPr lang="zh-TW" altLang="en-US" sz="3000" b="1" dirty="0">
                <a:solidFill>
                  <a:schemeClr val="bg1"/>
                </a:solidFill>
                <a:highlight>
                  <a:srgbClr val="800000"/>
                </a:highlight>
              </a:rPr>
              <a:t>本學期招募愛書的家長志工</a:t>
            </a:r>
            <a:r>
              <a:rPr lang="zh-TW" altLang="en-US" sz="2600" b="1" dirty="0">
                <a:solidFill>
                  <a:schemeClr val="tx2"/>
                </a:solidFill>
              </a:rPr>
              <a:t>，一起在孩子的閱讀花園耕耘。</a:t>
            </a:r>
            <a:r>
              <a:rPr lang="zh-TW" altLang="en-US" sz="2600" b="1" dirty="0">
                <a:solidFill>
                  <a:srgbClr val="FF0000"/>
                </a:solidFill>
              </a:rPr>
              <a:t>因為有您，祕密花園會開出更多美麗的花！</a:t>
            </a:r>
            <a:endParaRPr lang="en-US" altLang="zh-TW" sz="3000" b="1" dirty="0">
              <a:solidFill>
                <a:srgbClr val="FF0000"/>
              </a:solidFill>
            </a:endParaRPr>
          </a:p>
          <a:p>
            <a:pPr marL="457200" lvl="1" indent="0">
              <a:buClr>
                <a:srgbClr val="0070C0"/>
              </a:buClr>
              <a:buNone/>
            </a:pPr>
            <a:r>
              <a:rPr lang="zh-TW" altLang="en-US" sz="2600" b="1" dirty="0">
                <a:solidFill>
                  <a:schemeClr val="tx1"/>
                </a:solidFill>
              </a:rPr>
              <a:t>　（報名表請洽各班導師，謝謝！）</a:t>
            </a:r>
            <a:endParaRPr lang="en-US" altLang="zh-TW" sz="2600" b="1" dirty="0">
              <a:solidFill>
                <a:schemeClr val="tx1"/>
              </a:solidFill>
            </a:endParaRPr>
          </a:p>
          <a:p>
            <a:pPr marL="457200" lvl="1" indent="0">
              <a:buClr>
                <a:srgbClr val="0070C0"/>
              </a:buClr>
              <a:buNone/>
            </a:pPr>
            <a:endParaRPr lang="en-US" altLang="zh-TW" sz="2600" b="1" dirty="0">
              <a:solidFill>
                <a:schemeClr val="tx1"/>
              </a:solidFill>
            </a:endParaRPr>
          </a:p>
          <a:p>
            <a:pPr lvl="1">
              <a:buClr>
                <a:srgbClr val="0070C0"/>
              </a:buClr>
            </a:pPr>
            <a:r>
              <a:rPr lang="zh-TW" altLang="en-US" sz="2600" dirty="0">
                <a:solidFill>
                  <a:srgbClr val="FF0000"/>
                </a:solidFill>
              </a:rPr>
              <a:t>本學期活動</a:t>
            </a:r>
            <a:endParaRPr lang="en-US" altLang="zh-TW" sz="2600" dirty="0">
              <a:solidFill>
                <a:srgbClr val="FF0000"/>
              </a:solidFill>
            </a:endParaRPr>
          </a:p>
          <a:p>
            <a:pPr marL="457200" lvl="1" indent="0">
              <a:buClr>
                <a:srgbClr val="0070C0"/>
              </a:buClr>
              <a:buNone/>
            </a:pPr>
            <a:endParaRPr lang="en-US" altLang="zh-TW" sz="2600" dirty="0">
              <a:solidFill>
                <a:srgbClr val="FF0000"/>
              </a:solidFill>
            </a:endParaRPr>
          </a:p>
          <a:p>
            <a:pPr marL="457200" lvl="1" indent="0">
              <a:buClr>
                <a:srgbClr val="0070C0"/>
              </a:buClr>
              <a:buNone/>
            </a:pPr>
            <a:endParaRPr lang="en-US" altLang="zh-TW" sz="2600" dirty="0">
              <a:solidFill>
                <a:srgbClr val="FF0000"/>
              </a:solidFill>
            </a:endParaRPr>
          </a:p>
          <a:p>
            <a:pPr marL="457200" lvl="1" indent="0">
              <a:buClr>
                <a:srgbClr val="0070C0"/>
              </a:buClr>
              <a:buNone/>
            </a:pPr>
            <a:endParaRPr lang="en-US" altLang="zh-TW" sz="2600" dirty="0">
              <a:solidFill>
                <a:srgbClr val="FF0000"/>
              </a:solidFill>
            </a:endParaRPr>
          </a:p>
          <a:p>
            <a:pPr marL="457200" lvl="1" indent="0">
              <a:buClr>
                <a:srgbClr val="0070C0"/>
              </a:buClr>
              <a:buNone/>
            </a:pPr>
            <a:endParaRPr lang="en-US" altLang="zh-TW" sz="2600" dirty="0">
              <a:solidFill>
                <a:srgbClr val="FF0000"/>
              </a:solidFill>
            </a:endParaRPr>
          </a:p>
          <a:p>
            <a:pPr marL="457200" lvl="1" indent="0">
              <a:buClr>
                <a:srgbClr val="0070C0"/>
              </a:buClr>
              <a:buNone/>
            </a:pPr>
            <a:endParaRPr lang="en-US" altLang="zh-TW" sz="2600" dirty="0">
              <a:solidFill>
                <a:srgbClr val="FF0000"/>
              </a:solidFill>
            </a:endParaRPr>
          </a:p>
          <a:p>
            <a:pPr marL="457200" lvl="1" indent="0">
              <a:buClr>
                <a:srgbClr val="0070C0"/>
              </a:buClr>
              <a:buNone/>
            </a:pPr>
            <a:endParaRPr lang="en-US" altLang="zh-TW" sz="2600" dirty="0">
              <a:solidFill>
                <a:srgbClr val="FF0000"/>
              </a:solidFill>
            </a:endParaRPr>
          </a:p>
        </p:txBody>
      </p:sp>
      <p:graphicFrame>
        <p:nvGraphicFramePr>
          <p:cNvPr id="6" name="表格 5">
            <a:extLst>
              <a:ext uri="{FF2B5EF4-FFF2-40B4-BE49-F238E27FC236}">
                <a16:creationId xmlns:a16="http://schemas.microsoft.com/office/drawing/2014/main" id="{9AB4EA06-B8C4-4535-A62E-9297D9EC8F1E}"/>
              </a:ext>
            </a:extLst>
          </p:cNvPr>
          <p:cNvGraphicFramePr>
            <a:graphicFrameLocks noGrp="1"/>
          </p:cNvGraphicFramePr>
          <p:nvPr/>
        </p:nvGraphicFramePr>
        <p:xfrm>
          <a:off x="717528" y="3832620"/>
          <a:ext cx="8006363" cy="2839264"/>
        </p:xfrm>
        <a:graphic>
          <a:graphicData uri="http://schemas.openxmlformats.org/drawingml/2006/table">
            <a:tbl>
              <a:tblPr firstRow="1" firstCol="1" bandRow="1">
                <a:tableStyleId>{5C22544A-7EE6-4342-B048-85BDC9FD1C3A}</a:tableStyleId>
              </a:tblPr>
              <a:tblGrid>
                <a:gridCol w="1241901">
                  <a:extLst>
                    <a:ext uri="{9D8B030D-6E8A-4147-A177-3AD203B41FA5}">
                      <a16:colId xmlns:a16="http://schemas.microsoft.com/office/drawing/2014/main" val="20000"/>
                    </a:ext>
                  </a:extLst>
                </a:gridCol>
                <a:gridCol w="4330276">
                  <a:extLst>
                    <a:ext uri="{9D8B030D-6E8A-4147-A177-3AD203B41FA5}">
                      <a16:colId xmlns:a16="http://schemas.microsoft.com/office/drawing/2014/main" val="20001"/>
                    </a:ext>
                  </a:extLst>
                </a:gridCol>
                <a:gridCol w="2434186">
                  <a:extLst>
                    <a:ext uri="{9D8B030D-6E8A-4147-A177-3AD203B41FA5}">
                      <a16:colId xmlns:a16="http://schemas.microsoft.com/office/drawing/2014/main" val="20002"/>
                    </a:ext>
                  </a:extLst>
                </a:gridCol>
              </a:tblGrid>
              <a:tr h="311141">
                <a:tc>
                  <a:txBody>
                    <a:bodyPr/>
                    <a:lstStyle/>
                    <a:p>
                      <a:pPr algn="ctr">
                        <a:spcAft>
                          <a:spcPts val="0"/>
                        </a:spcAft>
                      </a:pPr>
                      <a:r>
                        <a:rPr lang="zh-TW" sz="1800" kern="100" dirty="0">
                          <a:effectLst/>
                          <a:latin typeface="標楷體" panose="03000509000000000000" pitchFamily="65" charset="-120"/>
                          <a:ea typeface="標楷體" panose="03000509000000000000" pitchFamily="65" charset="-120"/>
                        </a:rPr>
                        <a:t>月份</a:t>
                      </a:r>
                      <a:endParaRPr lang="zh-TW" sz="11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1018" marR="61018" marT="0" marB="0" anchor="ctr"/>
                </a:tc>
                <a:tc>
                  <a:txBody>
                    <a:bodyPr/>
                    <a:lstStyle/>
                    <a:p>
                      <a:pPr algn="ctr">
                        <a:spcAft>
                          <a:spcPts val="0"/>
                        </a:spcAft>
                      </a:pPr>
                      <a:r>
                        <a:rPr lang="zh-TW" sz="1800" kern="100" dirty="0">
                          <a:effectLst/>
                          <a:latin typeface="標楷體" panose="03000509000000000000" pitchFamily="65" charset="-120"/>
                          <a:ea typeface="標楷體" panose="03000509000000000000" pitchFamily="65" charset="-120"/>
                        </a:rPr>
                        <a:t>活動名稱</a:t>
                      </a:r>
                      <a:endParaRPr lang="zh-TW" sz="11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1018" marR="61018" marT="0" marB="0" anchor="ctr"/>
                </a:tc>
                <a:tc>
                  <a:txBody>
                    <a:bodyPr/>
                    <a:lstStyle/>
                    <a:p>
                      <a:pPr algn="ctr">
                        <a:spcAft>
                          <a:spcPts val="0"/>
                        </a:spcAft>
                      </a:pPr>
                      <a:r>
                        <a:rPr lang="zh-TW" sz="1800" kern="100" dirty="0">
                          <a:effectLst/>
                          <a:latin typeface="標楷體" panose="03000509000000000000" pitchFamily="65" charset="-120"/>
                          <a:ea typeface="標楷體" panose="03000509000000000000" pitchFamily="65" charset="-120"/>
                        </a:rPr>
                        <a:t>對象</a:t>
                      </a:r>
                      <a:endParaRPr lang="zh-TW" sz="11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1018" marR="61018" marT="0" marB="0" anchor="ctr"/>
                </a:tc>
                <a:extLst>
                  <a:ext uri="{0D108BD9-81ED-4DB2-BD59-A6C34878D82A}">
                    <a16:rowId xmlns:a16="http://schemas.microsoft.com/office/drawing/2014/main" val="10000"/>
                  </a:ext>
                </a:extLst>
              </a:tr>
              <a:tr h="485983">
                <a:tc rowSpan="2">
                  <a:txBody>
                    <a:bodyPr/>
                    <a:lstStyle/>
                    <a:p>
                      <a:pPr algn="ctr">
                        <a:spcAft>
                          <a:spcPts val="0"/>
                        </a:spcAft>
                      </a:pPr>
                      <a:r>
                        <a:rPr lang="en-US" sz="1800" kern="100" dirty="0">
                          <a:effectLst/>
                          <a:latin typeface="標楷體" panose="03000509000000000000" pitchFamily="65" charset="-120"/>
                          <a:ea typeface="標楷體" panose="03000509000000000000" pitchFamily="65" charset="-120"/>
                        </a:rPr>
                        <a:t>1</a:t>
                      </a:r>
                      <a:r>
                        <a:rPr lang="en-US" altLang="zh-TW" sz="1800" kern="100" dirty="0">
                          <a:effectLst/>
                          <a:latin typeface="標楷體" panose="03000509000000000000" pitchFamily="65" charset="-120"/>
                          <a:ea typeface="標楷體" panose="03000509000000000000" pitchFamily="65" charset="-120"/>
                        </a:rPr>
                        <a:t>14</a:t>
                      </a:r>
                      <a:r>
                        <a:rPr lang="zh-TW" sz="1800" kern="100" dirty="0">
                          <a:effectLst/>
                          <a:latin typeface="標楷體" panose="03000509000000000000" pitchFamily="65" charset="-120"/>
                          <a:ea typeface="標楷體" panose="03000509000000000000" pitchFamily="65" charset="-120"/>
                        </a:rPr>
                        <a:t>年</a:t>
                      </a:r>
                      <a:r>
                        <a:rPr lang="en-US" altLang="zh-TW" sz="1800" kern="100" dirty="0">
                          <a:effectLst/>
                          <a:latin typeface="標楷體" panose="03000509000000000000" pitchFamily="65" charset="-120"/>
                          <a:ea typeface="標楷體" panose="03000509000000000000" pitchFamily="65" charset="-120"/>
                        </a:rPr>
                        <a:t>2/</a:t>
                      </a:r>
                      <a:r>
                        <a:rPr lang="en-US" sz="1800" kern="100" dirty="0">
                          <a:effectLst/>
                          <a:latin typeface="標楷體" panose="03000509000000000000" pitchFamily="65" charset="-120"/>
                          <a:ea typeface="標楷體" panose="03000509000000000000" pitchFamily="65" charset="-120"/>
                        </a:rPr>
                        <a:t>3</a:t>
                      </a:r>
                      <a:r>
                        <a:rPr lang="zh-TW" sz="1800" kern="100" dirty="0">
                          <a:effectLst/>
                          <a:latin typeface="標楷體" panose="03000509000000000000" pitchFamily="65" charset="-120"/>
                          <a:ea typeface="標楷體" panose="03000509000000000000" pitchFamily="65" charset="-120"/>
                        </a:rPr>
                        <a:t>月</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1018" marR="61018" marT="0" marB="0" anchor="ctr"/>
                </a:tc>
                <a:tc>
                  <a:txBody>
                    <a:bodyPr/>
                    <a:lstStyle/>
                    <a:p>
                      <a:pPr algn="ctr">
                        <a:spcAft>
                          <a:spcPts val="0"/>
                        </a:spcAft>
                      </a:pPr>
                      <a:r>
                        <a:rPr lang="en-US" altLang="zh-TW" sz="1800" b="1" kern="100" dirty="0">
                          <a:solidFill>
                            <a:schemeClr val="dk1"/>
                          </a:solidFill>
                          <a:effectLst/>
                          <a:latin typeface="標楷體" panose="03000509000000000000" pitchFamily="65" charset="-120"/>
                          <a:ea typeface="標楷體" panose="03000509000000000000" pitchFamily="65" charset="-120"/>
                          <a:cs typeface="+mn-cs"/>
                        </a:rPr>
                        <a:t>SDGs</a:t>
                      </a:r>
                      <a:r>
                        <a:rPr lang="zh-TW" altLang="en-US" sz="1800" b="1" kern="100" dirty="0">
                          <a:solidFill>
                            <a:schemeClr val="dk1"/>
                          </a:solidFill>
                          <a:effectLst/>
                          <a:latin typeface="標楷體" panose="03000509000000000000" pitchFamily="65" charset="-120"/>
                          <a:ea typeface="標楷體" panose="03000509000000000000" pitchFamily="65" charset="-120"/>
                          <a:cs typeface="+mn-cs"/>
                        </a:rPr>
                        <a:t>書展及校園解謎活動</a:t>
                      </a:r>
                      <a:r>
                        <a:rPr lang="en-US" altLang="zh-TW" sz="1800" b="1" kern="100" dirty="0">
                          <a:solidFill>
                            <a:schemeClr val="dk1"/>
                          </a:solidFill>
                          <a:effectLst/>
                          <a:latin typeface="標楷體" panose="03000509000000000000" pitchFamily="65" charset="-120"/>
                          <a:ea typeface="標楷體" panose="03000509000000000000" pitchFamily="65" charset="-120"/>
                          <a:cs typeface="+mn-cs"/>
                        </a:rPr>
                        <a:t>(~3/21)</a:t>
                      </a:r>
                      <a:endParaRPr lang="zh-TW" sz="1800" b="1" kern="100" dirty="0">
                        <a:solidFill>
                          <a:schemeClr val="dk1"/>
                        </a:solidFill>
                        <a:effectLst/>
                        <a:latin typeface="標楷體" panose="03000509000000000000" pitchFamily="65" charset="-120"/>
                        <a:ea typeface="標楷體" panose="03000509000000000000" pitchFamily="65" charset="-120"/>
                        <a:cs typeface="+mn-cs"/>
                      </a:endParaRPr>
                    </a:p>
                  </a:txBody>
                  <a:tcPr marL="61018" marR="61018" marT="0" marB="0" anchor="ctr"/>
                </a:tc>
                <a:tc>
                  <a:txBody>
                    <a:bodyPr/>
                    <a:lstStyle/>
                    <a:p>
                      <a:pPr algn="ctr">
                        <a:spcAft>
                          <a:spcPts val="0"/>
                        </a:spcAft>
                      </a:pPr>
                      <a:r>
                        <a:rPr lang="zh-TW" altLang="en-US" sz="1800" b="1" kern="100" dirty="0">
                          <a:solidFill>
                            <a:schemeClr val="dk1"/>
                          </a:solidFill>
                          <a:effectLst/>
                          <a:latin typeface="標楷體" panose="03000509000000000000" pitchFamily="65" charset="-120"/>
                          <a:ea typeface="標楷體" panose="03000509000000000000" pitchFamily="65" charset="-120"/>
                          <a:cs typeface="+mn-cs"/>
                        </a:rPr>
                        <a:t>全校師生</a:t>
                      </a:r>
                      <a:endParaRPr lang="zh-TW" sz="1800" b="1" kern="100" dirty="0">
                        <a:solidFill>
                          <a:schemeClr val="dk1"/>
                        </a:solidFill>
                        <a:effectLst/>
                        <a:latin typeface="標楷體" panose="03000509000000000000" pitchFamily="65" charset="-120"/>
                        <a:ea typeface="標楷體" panose="03000509000000000000" pitchFamily="65" charset="-120"/>
                        <a:cs typeface="+mn-cs"/>
                      </a:endParaRPr>
                    </a:p>
                  </a:txBody>
                  <a:tcPr marL="61018" marR="61018" marT="0" marB="0" anchor="ctr"/>
                </a:tc>
                <a:extLst>
                  <a:ext uri="{0D108BD9-81ED-4DB2-BD59-A6C34878D82A}">
                    <a16:rowId xmlns:a16="http://schemas.microsoft.com/office/drawing/2014/main" val="10002"/>
                  </a:ext>
                </a:extLst>
              </a:tr>
              <a:tr h="373375">
                <a:tc vMerge="1">
                  <a:txBody>
                    <a:bodyPr/>
                    <a:lstStyle/>
                    <a:p>
                      <a:endParaRPr lang="zh-TW" altLang="en-US"/>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1800" b="1" kern="100" dirty="0">
                          <a:effectLst/>
                          <a:latin typeface="標楷體" panose="03000509000000000000" pitchFamily="65" charset="-120"/>
                          <a:ea typeface="標楷體" panose="03000509000000000000" pitchFamily="65" charset="-120"/>
                          <a:cs typeface="+mn-cs"/>
                        </a:rPr>
                        <a:t>圖書長、圖書館大小志工培訓</a:t>
                      </a:r>
                      <a:endParaRPr lang="zh-TW" altLang="zh-TW" sz="18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1018" marR="61018"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1800" b="1" kern="100" dirty="0">
                          <a:solidFill>
                            <a:schemeClr val="dk1"/>
                          </a:solidFill>
                          <a:effectLst/>
                          <a:latin typeface="標楷體" panose="03000509000000000000" pitchFamily="65" charset="-120"/>
                          <a:ea typeface="標楷體" panose="03000509000000000000" pitchFamily="65" charset="-120"/>
                          <a:cs typeface="+mn-cs"/>
                        </a:rPr>
                        <a:t>中、高年級、家長志工</a:t>
                      </a:r>
                    </a:p>
                  </a:txBody>
                  <a:tcPr marL="61018" marR="61018" marT="0" marB="0" anchor="ctr"/>
                </a:tc>
                <a:extLst>
                  <a:ext uri="{0D108BD9-81ED-4DB2-BD59-A6C34878D82A}">
                    <a16:rowId xmlns:a16="http://schemas.microsoft.com/office/drawing/2014/main" val="10003"/>
                  </a:ext>
                </a:extLst>
              </a:tr>
              <a:tr h="373375">
                <a:tc rowSpan="2">
                  <a:txBody>
                    <a:bodyPr/>
                    <a:lstStyle/>
                    <a:p>
                      <a:pPr algn="ctr">
                        <a:spcAft>
                          <a:spcPts val="0"/>
                        </a:spcAft>
                      </a:pPr>
                      <a:r>
                        <a:rPr lang="en-US" sz="1800" kern="100" dirty="0">
                          <a:effectLst/>
                          <a:latin typeface="標楷體" panose="03000509000000000000" pitchFamily="65" charset="-120"/>
                          <a:ea typeface="標楷體" panose="03000509000000000000" pitchFamily="65" charset="-120"/>
                        </a:rPr>
                        <a:t>1</a:t>
                      </a:r>
                      <a:r>
                        <a:rPr lang="en-US" altLang="zh-TW" sz="1800" kern="100" dirty="0">
                          <a:effectLst/>
                          <a:latin typeface="標楷體" panose="03000509000000000000" pitchFamily="65" charset="-120"/>
                          <a:ea typeface="標楷體" panose="03000509000000000000" pitchFamily="65" charset="-120"/>
                        </a:rPr>
                        <a:t>14</a:t>
                      </a:r>
                      <a:r>
                        <a:rPr lang="zh-TW" sz="1800" kern="100" dirty="0">
                          <a:effectLst/>
                          <a:latin typeface="標楷體" panose="03000509000000000000" pitchFamily="65" charset="-120"/>
                          <a:ea typeface="標楷體" panose="03000509000000000000" pitchFamily="65" charset="-120"/>
                        </a:rPr>
                        <a:t>年</a:t>
                      </a:r>
                      <a:r>
                        <a:rPr lang="en-US" sz="1800" kern="100" dirty="0">
                          <a:effectLst/>
                          <a:latin typeface="標楷體" panose="03000509000000000000" pitchFamily="65" charset="-120"/>
                          <a:ea typeface="標楷體" panose="03000509000000000000" pitchFamily="65" charset="-120"/>
                        </a:rPr>
                        <a:t>4</a:t>
                      </a:r>
                      <a:r>
                        <a:rPr lang="en-US" altLang="zh-TW" sz="1800" kern="100" dirty="0">
                          <a:effectLst/>
                          <a:latin typeface="標楷體" panose="03000509000000000000" pitchFamily="65" charset="-120"/>
                          <a:ea typeface="標楷體" panose="03000509000000000000" pitchFamily="65" charset="-120"/>
                        </a:rPr>
                        <a:t>/5</a:t>
                      </a:r>
                      <a:r>
                        <a:rPr lang="zh-TW" sz="1800" kern="100" dirty="0">
                          <a:effectLst/>
                          <a:latin typeface="標楷體" panose="03000509000000000000" pitchFamily="65" charset="-120"/>
                          <a:ea typeface="標楷體" panose="03000509000000000000" pitchFamily="65" charset="-120"/>
                        </a:rPr>
                        <a:t>月</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1018" marR="61018"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1800" b="1" kern="100" dirty="0">
                          <a:solidFill>
                            <a:schemeClr val="dk1"/>
                          </a:solidFill>
                          <a:effectLst/>
                          <a:latin typeface="標楷體" panose="03000509000000000000" pitchFamily="65" charset="-120"/>
                          <a:ea typeface="標楷體" panose="03000509000000000000" pitchFamily="65" charset="-120"/>
                          <a:cs typeface="+mn-cs"/>
                        </a:rPr>
                        <a:t>［小公民大思辨－讓我們從閱讀出發，</a:t>
                      </a:r>
                      <a:br>
                        <a:rPr lang="en-US" altLang="zh-TW" sz="1800" b="1" kern="100" dirty="0">
                          <a:solidFill>
                            <a:schemeClr val="dk1"/>
                          </a:solidFill>
                          <a:effectLst/>
                          <a:latin typeface="標楷體" panose="03000509000000000000" pitchFamily="65" charset="-120"/>
                          <a:ea typeface="標楷體" panose="03000509000000000000" pitchFamily="65" charset="-120"/>
                          <a:cs typeface="+mn-cs"/>
                        </a:rPr>
                      </a:br>
                      <a:r>
                        <a:rPr lang="zh-TW" altLang="en-US" sz="1800" b="1" kern="100" dirty="0">
                          <a:solidFill>
                            <a:schemeClr val="dk1"/>
                          </a:solidFill>
                          <a:effectLst/>
                          <a:latin typeface="標楷體" panose="03000509000000000000" pitchFamily="65" charset="-120"/>
                          <a:ea typeface="標楷體" panose="03000509000000000000" pitchFamily="65" charset="-120"/>
                          <a:cs typeface="+mn-cs"/>
                        </a:rPr>
                        <a:t>一起學習如何面對困境、解決問題］講座</a:t>
                      </a:r>
                      <a:endParaRPr lang="zh-TW" altLang="zh-TW" sz="1800" b="1" kern="100" dirty="0">
                        <a:solidFill>
                          <a:schemeClr val="dk1"/>
                        </a:solidFill>
                        <a:effectLst/>
                        <a:latin typeface="標楷體" panose="03000509000000000000" pitchFamily="65" charset="-120"/>
                        <a:ea typeface="標楷體" panose="03000509000000000000" pitchFamily="65" charset="-120"/>
                        <a:cs typeface="+mn-cs"/>
                      </a:endParaRPr>
                    </a:p>
                  </a:txBody>
                  <a:tcPr marL="61018" marR="61018"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1800" b="1" kern="100" dirty="0">
                          <a:solidFill>
                            <a:schemeClr val="dk1"/>
                          </a:solidFill>
                          <a:effectLst/>
                          <a:latin typeface="標楷體" panose="03000509000000000000" pitchFamily="65" charset="-120"/>
                          <a:ea typeface="標楷體" panose="03000509000000000000" pitchFamily="65" charset="-120"/>
                          <a:cs typeface="+mn-cs"/>
                        </a:rPr>
                        <a:t>中、高年級</a:t>
                      </a:r>
                      <a:r>
                        <a:rPr lang="zh-TW" altLang="en-US" sz="1800" b="1" kern="100" dirty="0">
                          <a:effectLst/>
                          <a:latin typeface="標楷體" panose="03000509000000000000" pitchFamily="65" charset="-120"/>
                          <a:ea typeface="標楷體" panose="03000509000000000000" pitchFamily="65" charset="-120"/>
                          <a:cs typeface="+mn-cs"/>
                        </a:rPr>
                        <a:t>師生</a:t>
                      </a:r>
                      <a:endParaRPr lang="zh-TW" altLang="zh-TW" sz="18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1018" marR="61018" marT="0" marB="0" anchor="ctr"/>
                </a:tc>
                <a:extLst>
                  <a:ext uri="{0D108BD9-81ED-4DB2-BD59-A6C34878D82A}">
                    <a16:rowId xmlns:a16="http://schemas.microsoft.com/office/drawing/2014/main" val="10004"/>
                  </a:ext>
                </a:extLst>
              </a:tr>
              <a:tr h="373375">
                <a:tc vMerge="1">
                  <a:txBody>
                    <a:bodyPr/>
                    <a:lstStyle/>
                    <a:p>
                      <a:pPr algn="ctr">
                        <a:spcAft>
                          <a:spcPts val="0"/>
                        </a:spcAft>
                      </a:pPr>
                      <a:endParaRPr lang="zh-TW" sz="1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1018" marR="61018"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1800" b="1" kern="100" dirty="0">
                          <a:solidFill>
                            <a:schemeClr val="dk1"/>
                          </a:solidFill>
                          <a:effectLst/>
                          <a:latin typeface="標楷體" panose="03000509000000000000" pitchFamily="65" charset="-120"/>
                          <a:ea typeface="標楷體" panose="03000509000000000000" pitchFamily="65" charset="-120"/>
                          <a:cs typeface="+mn-cs"/>
                        </a:rPr>
                        <a:t>423</a:t>
                      </a:r>
                      <a:r>
                        <a:rPr lang="zh-TW" altLang="en-US" sz="1800" b="1" kern="100" dirty="0">
                          <a:solidFill>
                            <a:schemeClr val="dk1"/>
                          </a:solidFill>
                          <a:effectLst/>
                          <a:latin typeface="標楷體" panose="03000509000000000000" pitchFamily="65" charset="-120"/>
                          <a:ea typeface="標楷體" panose="03000509000000000000" pitchFamily="65" charset="-120"/>
                          <a:cs typeface="+mn-cs"/>
                        </a:rPr>
                        <a:t>世界閱讀日－親子共讀樂</a:t>
                      </a:r>
                      <a:endParaRPr lang="zh-TW" altLang="zh-TW" sz="1800" b="1" kern="100" dirty="0">
                        <a:solidFill>
                          <a:schemeClr val="dk1"/>
                        </a:solidFill>
                        <a:effectLst/>
                        <a:latin typeface="標楷體" panose="03000509000000000000" pitchFamily="65" charset="-120"/>
                        <a:ea typeface="標楷體" panose="03000509000000000000" pitchFamily="65" charset="-120"/>
                        <a:cs typeface="+mn-cs"/>
                      </a:endParaRPr>
                    </a:p>
                  </a:txBody>
                  <a:tcPr marL="61018" marR="61018"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1800" b="1" kern="100" dirty="0">
                          <a:effectLst/>
                          <a:latin typeface="標楷體" panose="03000509000000000000" pitchFamily="65" charset="-120"/>
                          <a:ea typeface="標楷體" panose="03000509000000000000" pitchFamily="65" charset="-120"/>
                          <a:cs typeface="+mn-cs"/>
                        </a:rPr>
                        <a:t>全校師生</a:t>
                      </a:r>
                    </a:p>
                  </a:txBody>
                  <a:tcPr marL="61018" marR="61018" marT="0" marB="0" anchor="ctr"/>
                </a:tc>
                <a:extLst>
                  <a:ext uri="{0D108BD9-81ED-4DB2-BD59-A6C34878D82A}">
                    <a16:rowId xmlns:a16="http://schemas.microsoft.com/office/drawing/2014/main" val="10005"/>
                  </a:ext>
                </a:extLst>
              </a:tr>
              <a:tr h="373375">
                <a:tc row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1800" kern="100" dirty="0">
                          <a:effectLst/>
                          <a:latin typeface="標楷體" panose="03000509000000000000" pitchFamily="65" charset="-120"/>
                          <a:ea typeface="標楷體" panose="03000509000000000000" pitchFamily="65" charset="-120"/>
                        </a:rPr>
                        <a:t>114</a:t>
                      </a:r>
                      <a:r>
                        <a:rPr lang="zh-TW" altLang="zh-TW" sz="1800" kern="100" dirty="0">
                          <a:effectLst/>
                          <a:latin typeface="標楷體" panose="03000509000000000000" pitchFamily="65" charset="-120"/>
                          <a:ea typeface="標楷體" panose="03000509000000000000" pitchFamily="65" charset="-120"/>
                        </a:rPr>
                        <a:t>年</a:t>
                      </a:r>
                      <a:r>
                        <a:rPr lang="en-US" altLang="zh-TW" sz="1800" kern="100" dirty="0">
                          <a:effectLst/>
                          <a:latin typeface="標楷體" panose="03000509000000000000" pitchFamily="65" charset="-120"/>
                          <a:ea typeface="標楷體" panose="03000509000000000000" pitchFamily="65" charset="-120"/>
                        </a:rPr>
                        <a:t>6</a:t>
                      </a:r>
                      <a:r>
                        <a:rPr lang="zh-TW" altLang="zh-TW" sz="1800" kern="100" dirty="0">
                          <a:effectLst/>
                          <a:latin typeface="標楷體" panose="03000509000000000000" pitchFamily="65" charset="-120"/>
                          <a:ea typeface="標楷體" panose="03000509000000000000" pitchFamily="65" charset="-120"/>
                        </a:rPr>
                        <a:t>月</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1018" marR="61018"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1800" b="1" kern="100" dirty="0">
                          <a:solidFill>
                            <a:schemeClr val="dk1"/>
                          </a:solidFill>
                          <a:effectLst/>
                          <a:latin typeface="標楷體" panose="03000509000000000000" pitchFamily="65" charset="-120"/>
                          <a:ea typeface="標楷體" panose="03000509000000000000" pitchFamily="65" charset="-120"/>
                          <a:cs typeface="+mn-cs"/>
                        </a:rPr>
                        <a:t>作家作品大觀園</a:t>
                      </a:r>
                      <a:endParaRPr lang="zh-TW" altLang="zh-TW" sz="1800" b="1" kern="100" dirty="0">
                        <a:solidFill>
                          <a:schemeClr val="dk1"/>
                        </a:solidFill>
                        <a:effectLst/>
                        <a:latin typeface="標楷體" panose="03000509000000000000" pitchFamily="65" charset="-120"/>
                        <a:ea typeface="標楷體" panose="03000509000000000000" pitchFamily="65" charset="-120"/>
                        <a:cs typeface="+mn-cs"/>
                      </a:endParaRPr>
                    </a:p>
                  </a:txBody>
                  <a:tcPr marL="61018" marR="61018"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1800" b="1" kern="100" dirty="0">
                          <a:effectLst/>
                          <a:latin typeface="標楷體" panose="03000509000000000000" pitchFamily="65" charset="-120"/>
                          <a:ea typeface="標楷體" panose="03000509000000000000" pitchFamily="65" charset="-120"/>
                          <a:cs typeface="+mn-cs"/>
                        </a:rPr>
                        <a:t>全校師生</a:t>
                      </a:r>
                    </a:p>
                  </a:txBody>
                  <a:tcPr marL="61018" marR="61018" marT="0" marB="0" anchor="ctr"/>
                </a:tc>
                <a:extLst>
                  <a:ext uri="{0D108BD9-81ED-4DB2-BD59-A6C34878D82A}">
                    <a16:rowId xmlns:a16="http://schemas.microsoft.com/office/drawing/2014/main" val="10006"/>
                  </a:ext>
                </a:extLst>
              </a:tr>
              <a:tr h="373375">
                <a:tc vMerge="1">
                  <a:txBody>
                    <a:bodyPr/>
                    <a:lstStyle/>
                    <a:p>
                      <a:pPr algn="ctr">
                        <a:spcAft>
                          <a:spcPts val="0"/>
                        </a:spcAft>
                      </a:pPr>
                      <a:endParaRPr lang="zh-TW" sz="1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1018" marR="61018" marT="0" marB="0" anchor="ctr"/>
                </a:tc>
                <a:tc>
                  <a:txBody>
                    <a:bodyPr/>
                    <a:lstStyle/>
                    <a:p>
                      <a:pPr algn="ctr">
                        <a:spcAft>
                          <a:spcPts val="0"/>
                        </a:spcAft>
                      </a:pPr>
                      <a:r>
                        <a:rPr lang="zh-TW" altLang="en-US" sz="1800" b="1" kern="100" dirty="0">
                          <a:effectLst/>
                          <a:latin typeface="標楷體" panose="03000509000000000000" pitchFamily="65" charset="-120"/>
                          <a:ea typeface="標楷體" panose="03000509000000000000" pitchFamily="65" charset="-120"/>
                          <a:cs typeface="Times New Roman" panose="02020603050405020304" pitchFamily="18" charset="0"/>
                        </a:rPr>
                        <a:t>好書博覽會</a:t>
                      </a:r>
                      <a:endParaRPr lang="zh-TW" altLang="zh-TW" sz="18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1018" marR="61018"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1800" b="1" kern="100" dirty="0">
                          <a:solidFill>
                            <a:schemeClr val="dk1"/>
                          </a:solidFill>
                          <a:effectLst/>
                          <a:latin typeface="標楷體" panose="03000509000000000000" pitchFamily="65" charset="-120"/>
                          <a:ea typeface="標楷體" panose="03000509000000000000" pitchFamily="65" charset="-120"/>
                          <a:cs typeface="+mn-cs"/>
                        </a:rPr>
                        <a:t>全校師生</a:t>
                      </a:r>
                      <a:endParaRPr lang="zh-TW" altLang="zh-TW" sz="1800" b="1" kern="100" dirty="0">
                        <a:solidFill>
                          <a:schemeClr val="dk1"/>
                        </a:solidFill>
                        <a:effectLst/>
                        <a:latin typeface="標楷體" panose="03000509000000000000" pitchFamily="65" charset="-120"/>
                        <a:ea typeface="標楷體" panose="03000509000000000000" pitchFamily="65" charset="-120"/>
                        <a:cs typeface="+mn-cs"/>
                      </a:endParaRPr>
                    </a:p>
                  </a:txBody>
                  <a:tcPr marL="61018" marR="61018" marT="0" marB="0" anchor="ctr"/>
                </a:tc>
                <a:extLst>
                  <a:ext uri="{0D108BD9-81ED-4DB2-BD59-A6C34878D82A}">
                    <a16:rowId xmlns:a16="http://schemas.microsoft.com/office/drawing/2014/main" val="10009"/>
                  </a:ext>
                </a:extLst>
              </a:tr>
            </a:tbl>
          </a:graphicData>
        </a:graphic>
      </p:graphicFrame>
      <p:grpSp>
        <p:nvGrpSpPr>
          <p:cNvPr id="5" name="群組 4">
            <a:extLst>
              <a:ext uri="{FF2B5EF4-FFF2-40B4-BE49-F238E27FC236}">
                <a16:creationId xmlns:a16="http://schemas.microsoft.com/office/drawing/2014/main" id="{E4CB174D-C92F-47CE-A475-285CA24F87A3}"/>
              </a:ext>
            </a:extLst>
          </p:cNvPr>
          <p:cNvGrpSpPr/>
          <p:nvPr/>
        </p:nvGrpSpPr>
        <p:grpSpPr>
          <a:xfrm>
            <a:off x="59822" y="136800"/>
            <a:ext cx="4605068" cy="590550"/>
            <a:chOff x="4469082" y="81755"/>
            <a:chExt cx="4605068" cy="590550"/>
          </a:xfrm>
        </p:grpSpPr>
        <p:grpSp>
          <p:nvGrpSpPr>
            <p:cNvPr id="7" name="群組 6">
              <a:extLst>
                <a:ext uri="{FF2B5EF4-FFF2-40B4-BE49-F238E27FC236}">
                  <a16:creationId xmlns:a16="http://schemas.microsoft.com/office/drawing/2014/main" id="{A70C8FEE-8486-43BA-BC54-D96D3644CE61}"/>
                </a:ext>
              </a:extLst>
            </p:cNvPr>
            <p:cNvGrpSpPr/>
            <p:nvPr/>
          </p:nvGrpSpPr>
          <p:grpSpPr>
            <a:xfrm>
              <a:off x="4469082" y="81755"/>
              <a:ext cx="4605068" cy="590550"/>
              <a:chOff x="1865582" y="377030"/>
              <a:chExt cx="4605068" cy="590550"/>
            </a:xfrm>
          </p:grpSpPr>
          <p:sp>
            <p:nvSpPr>
              <p:cNvPr id="12" name="箭號: ＞形 11">
                <a:extLst>
                  <a:ext uri="{FF2B5EF4-FFF2-40B4-BE49-F238E27FC236}">
                    <a16:creationId xmlns:a16="http://schemas.microsoft.com/office/drawing/2014/main" id="{5AAD406F-D4C9-451A-A20E-671439CECAEA}"/>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13" name="箭號: ＞形 12">
                <a:extLst>
                  <a:ext uri="{FF2B5EF4-FFF2-40B4-BE49-F238E27FC236}">
                    <a16:creationId xmlns:a16="http://schemas.microsoft.com/office/drawing/2014/main" id="{4A041260-0B7B-4B37-A31D-EF52348EAFF3}"/>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 name="箭號: ＞形 13">
                <a:extLst>
                  <a:ext uri="{FF2B5EF4-FFF2-40B4-BE49-F238E27FC236}">
                    <a16:creationId xmlns:a16="http://schemas.microsoft.com/office/drawing/2014/main" id="{A6F89304-404B-4E07-A42A-3E93E42931C6}"/>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5" name="箭號: ＞形 14">
                <a:extLst>
                  <a:ext uri="{FF2B5EF4-FFF2-40B4-BE49-F238E27FC236}">
                    <a16:creationId xmlns:a16="http://schemas.microsoft.com/office/drawing/2014/main" id="{33CADED5-73BB-4AA8-A96C-A8187AE24A21}"/>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8" name="文字方塊 7">
              <a:extLst>
                <a:ext uri="{FF2B5EF4-FFF2-40B4-BE49-F238E27FC236}">
                  <a16:creationId xmlns:a16="http://schemas.microsoft.com/office/drawing/2014/main" id="{BD6C4613-876A-4449-ADE3-A2ACAD2575D8}"/>
                </a:ext>
              </a:extLst>
            </p:cNvPr>
            <p:cNvSpPr txBox="1"/>
            <p:nvPr/>
          </p:nvSpPr>
          <p:spPr>
            <a:xfrm>
              <a:off x="4737100" y="192364"/>
              <a:ext cx="876300" cy="369332"/>
            </a:xfrm>
            <a:prstGeom prst="rect">
              <a:avLst/>
            </a:prstGeom>
            <a:noFill/>
          </p:spPr>
          <p:txBody>
            <a:bodyPr wrap="square" rtlCol="0">
              <a:spAutoFit/>
            </a:bodyPr>
            <a:lstStyle/>
            <a:p>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教務處</a:t>
              </a:r>
            </a:p>
          </p:txBody>
        </p:sp>
        <p:sp>
          <p:nvSpPr>
            <p:cNvPr id="9" name="文字方塊 8">
              <a:extLst>
                <a:ext uri="{FF2B5EF4-FFF2-40B4-BE49-F238E27FC236}">
                  <a16:creationId xmlns:a16="http://schemas.microsoft.com/office/drawing/2014/main" id="{3E7144E0-91E9-498E-8083-17C2E66EF899}"/>
                </a:ext>
              </a:extLst>
            </p:cNvPr>
            <p:cNvSpPr txBox="1"/>
            <p:nvPr/>
          </p:nvSpPr>
          <p:spPr>
            <a:xfrm>
              <a:off x="577083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學務處</a:t>
              </a:r>
            </a:p>
          </p:txBody>
        </p:sp>
        <p:sp>
          <p:nvSpPr>
            <p:cNvPr id="10" name="文字方塊 9">
              <a:extLst>
                <a:ext uri="{FF2B5EF4-FFF2-40B4-BE49-F238E27FC236}">
                  <a16:creationId xmlns:a16="http://schemas.microsoft.com/office/drawing/2014/main" id="{BE3FC870-896E-492F-AF21-FBA25A08F183}"/>
                </a:ext>
              </a:extLst>
            </p:cNvPr>
            <p:cNvSpPr txBox="1"/>
            <p:nvPr/>
          </p:nvSpPr>
          <p:spPr>
            <a:xfrm>
              <a:off x="689478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總務處</a:t>
              </a:r>
            </a:p>
          </p:txBody>
        </p:sp>
        <p:sp>
          <p:nvSpPr>
            <p:cNvPr id="11" name="文字方塊 10">
              <a:extLst>
                <a:ext uri="{FF2B5EF4-FFF2-40B4-BE49-F238E27FC236}">
                  <a16:creationId xmlns:a16="http://schemas.microsoft.com/office/drawing/2014/main" id="{05FD6AD6-1A1D-4173-9E42-F43B3016792A}"/>
                </a:ext>
              </a:extLst>
            </p:cNvPr>
            <p:cNvSpPr txBox="1"/>
            <p:nvPr/>
          </p:nvSpPr>
          <p:spPr>
            <a:xfrm>
              <a:off x="7948103" y="183630"/>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輔導室</a:t>
              </a:r>
            </a:p>
          </p:txBody>
        </p:sp>
      </p:grpSp>
      <p:cxnSp>
        <p:nvCxnSpPr>
          <p:cNvPr id="16" name="接點: 肘形 15">
            <a:extLst>
              <a:ext uri="{FF2B5EF4-FFF2-40B4-BE49-F238E27FC236}">
                <a16:creationId xmlns:a16="http://schemas.microsoft.com/office/drawing/2014/main" id="{4A741654-0E8C-4C73-B10E-D02155B266FF}"/>
              </a:ext>
            </a:extLst>
          </p:cNvPr>
          <p:cNvCxnSpPr>
            <a:cxnSpLocks/>
          </p:cNvCxnSpPr>
          <p:nvPr/>
        </p:nvCxnSpPr>
        <p:spPr>
          <a:xfrm rot="16200000" flipH="1">
            <a:off x="663157" y="775847"/>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矩形: 圓角 16">
            <a:extLst>
              <a:ext uri="{FF2B5EF4-FFF2-40B4-BE49-F238E27FC236}">
                <a16:creationId xmlns:a16="http://schemas.microsoft.com/office/drawing/2014/main" id="{ADAB1040-D56E-4BB9-839D-E6832F568F00}"/>
              </a:ext>
            </a:extLst>
          </p:cNvPr>
          <p:cNvSpPr/>
          <p:nvPr/>
        </p:nvSpPr>
        <p:spPr>
          <a:xfrm>
            <a:off x="955655" y="861572"/>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圖書館</a:t>
            </a:r>
          </a:p>
        </p:txBody>
      </p:sp>
    </p:spTree>
    <p:extLst>
      <p:ext uri="{BB962C8B-B14F-4D97-AF65-F5344CB8AC3E}">
        <p14:creationId xmlns:p14="http://schemas.microsoft.com/office/powerpoint/2010/main" val="808748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a:extLst>
              <a:ext uri="{FF2B5EF4-FFF2-40B4-BE49-F238E27FC236}">
                <a16:creationId xmlns:a16="http://schemas.microsoft.com/office/drawing/2014/main" id="{DF7A2E94-AA5B-450E-8E7F-E67E080F206C}"/>
              </a:ext>
            </a:extLst>
          </p:cNvPr>
          <p:cNvSpPr>
            <a:spLocks noGrp="1"/>
          </p:cNvSpPr>
          <p:nvPr>
            <p:ph idx="1"/>
          </p:nvPr>
        </p:nvSpPr>
        <p:spPr>
          <a:xfrm>
            <a:off x="434109" y="1408081"/>
            <a:ext cx="7886700" cy="5299076"/>
          </a:xfrm>
        </p:spPr>
        <p:txBody>
          <a:bodyPr>
            <a:normAutofit lnSpcReduction="10000"/>
          </a:bodyPr>
          <a:lstStyle/>
          <a:p>
            <a:pPr lvl="1">
              <a:buClr>
                <a:srgbClr val="0070C0"/>
              </a:buClr>
            </a:pPr>
            <a:r>
              <a:rPr lang="zh-TW" altLang="en-US" sz="2600" dirty="0">
                <a:solidFill>
                  <a:srgbClr val="FF0000"/>
                </a:solidFill>
              </a:rPr>
              <a:t>班級閱讀課進館</a:t>
            </a:r>
          </a:p>
          <a:p>
            <a:pPr lvl="2">
              <a:buClr>
                <a:srgbClr val="0070C0"/>
              </a:buClr>
            </a:pPr>
            <a:r>
              <a:rPr lang="zh-TW" altLang="en-US" sz="2400" dirty="0">
                <a:solidFill>
                  <a:schemeClr val="tx1"/>
                </a:solidFill>
              </a:rPr>
              <a:t>班級閱讀課時間</a:t>
            </a:r>
            <a:r>
              <a:rPr lang="en-US" altLang="zh-TW" sz="2400" dirty="0">
                <a:solidFill>
                  <a:schemeClr val="tx1"/>
                </a:solidFill>
              </a:rPr>
              <a:t>(1</a:t>
            </a:r>
            <a:r>
              <a:rPr lang="zh-TW" altLang="en-US" sz="2400" dirty="0">
                <a:solidFill>
                  <a:schemeClr val="tx1"/>
                </a:solidFill>
              </a:rPr>
              <a:t>節</a:t>
            </a:r>
            <a:r>
              <a:rPr lang="en-US" altLang="zh-TW" sz="2400" dirty="0">
                <a:solidFill>
                  <a:schemeClr val="tx1"/>
                </a:solidFill>
              </a:rPr>
              <a:t>1</a:t>
            </a:r>
            <a:r>
              <a:rPr lang="zh-TW" altLang="en-US" sz="2400" dirty="0">
                <a:solidFill>
                  <a:schemeClr val="tx1"/>
                </a:solidFill>
              </a:rPr>
              <a:t>個班</a:t>
            </a:r>
            <a:r>
              <a:rPr lang="en-US" altLang="zh-TW" sz="2400" dirty="0">
                <a:solidFill>
                  <a:schemeClr val="tx1"/>
                </a:solidFill>
              </a:rPr>
              <a:t>)</a:t>
            </a:r>
          </a:p>
          <a:p>
            <a:pPr lvl="2">
              <a:buClr>
                <a:srgbClr val="0070C0"/>
              </a:buClr>
            </a:pPr>
            <a:r>
              <a:rPr lang="zh-TW" altLang="en-US" sz="2400" dirty="0">
                <a:solidFill>
                  <a:schemeClr val="tx1"/>
                </a:solidFill>
              </a:rPr>
              <a:t>進館前後，師生請以肥皂洗手，或用酒精進行手部消毒。</a:t>
            </a:r>
          </a:p>
          <a:p>
            <a:pPr lvl="2">
              <a:buClr>
                <a:srgbClr val="0070C0"/>
              </a:buClr>
            </a:pPr>
            <a:r>
              <a:rPr lang="zh-TW" altLang="en-US" sz="2400" dirty="0">
                <a:solidFill>
                  <a:schemeClr val="tx1"/>
                </a:solidFill>
              </a:rPr>
              <a:t>閱覽後不想借出的書本，依</a:t>
            </a:r>
            <a:r>
              <a:rPr lang="zh-TW" altLang="en-US" sz="2400" dirty="0">
                <a:solidFill>
                  <a:srgbClr val="7030A0"/>
                </a:solidFill>
              </a:rPr>
              <a:t>書插</a:t>
            </a:r>
            <a:r>
              <a:rPr lang="zh-TW" altLang="en-US" sz="2400" dirty="0">
                <a:solidFill>
                  <a:schemeClr val="tx1"/>
                </a:solidFill>
              </a:rPr>
              <a:t>放置位置</a:t>
            </a:r>
            <a:r>
              <a:rPr lang="zh-TW" altLang="zh-TW" sz="2400" dirty="0">
                <a:solidFill>
                  <a:schemeClr val="tx1"/>
                </a:solidFill>
              </a:rPr>
              <a:t>放回書架。 </a:t>
            </a:r>
            <a:r>
              <a:rPr lang="zh-TW" altLang="en-US" sz="2400" dirty="0">
                <a:solidFill>
                  <a:schemeClr val="tx1"/>
                </a:solidFill>
              </a:rPr>
              <a:t>。</a:t>
            </a:r>
          </a:p>
          <a:p>
            <a:pPr lvl="1">
              <a:buClr>
                <a:srgbClr val="0070C0"/>
              </a:buClr>
            </a:pPr>
            <a:r>
              <a:rPr lang="zh-TW" altLang="en-US" sz="2800" dirty="0">
                <a:solidFill>
                  <a:srgbClr val="FF0000"/>
                </a:solidFill>
              </a:rPr>
              <a:t>消毒事項</a:t>
            </a:r>
            <a:endParaRPr lang="en-US" altLang="zh-TW" sz="2800" dirty="0">
              <a:solidFill>
                <a:srgbClr val="FF0000"/>
              </a:solidFill>
            </a:endParaRPr>
          </a:p>
          <a:p>
            <a:pPr marL="1144800" lvl="1" indent="-230400">
              <a:buClr>
                <a:srgbClr val="0070C0"/>
              </a:buClr>
              <a:buFont typeface="Wingdings" panose="05000000000000000000" pitchFamily="2" charset="2"/>
              <a:buChar char="l"/>
            </a:pPr>
            <a:r>
              <a:rPr lang="zh-TW" altLang="zh-TW" sz="2400" dirty="0">
                <a:solidFill>
                  <a:schemeClr val="tx1"/>
                </a:solidFill>
              </a:rPr>
              <a:t>書籍消毒：還書當天，</a:t>
            </a:r>
            <a:r>
              <a:rPr lang="zh-TW" altLang="en-US" sz="2400" dirty="0">
                <a:solidFill>
                  <a:schemeClr val="tx1"/>
                </a:solidFill>
              </a:rPr>
              <a:t>以紫外線消毒箱消毒，再行上架</a:t>
            </a:r>
            <a:r>
              <a:rPr lang="zh-TW" altLang="zh-TW" sz="2400" dirty="0">
                <a:solidFill>
                  <a:schemeClr val="tx1"/>
                </a:solidFill>
              </a:rPr>
              <a:t>。</a:t>
            </a:r>
            <a:endParaRPr lang="en-US" altLang="zh-TW" sz="2800" dirty="0">
              <a:solidFill>
                <a:srgbClr val="FF0000"/>
              </a:solidFill>
            </a:endParaRPr>
          </a:p>
          <a:p>
            <a:pPr lvl="1">
              <a:buClr>
                <a:srgbClr val="0070C0"/>
              </a:buClr>
            </a:pPr>
            <a:r>
              <a:rPr lang="zh-TW" altLang="en-US" sz="2800" dirty="0">
                <a:solidFill>
                  <a:srgbClr val="FF0000"/>
                </a:solidFill>
              </a:rPr>
              <a:t>志工家長入館服務</a:t>
            </a:r>
          </a:p>
          <a:p>
            <a:pPr lvl="2">
              <a:buClr>
                <a:srgbClr val="0070C0"/>
              </a:buClr>
            </a:pPr>
            <a:r>
              <a:rPr lang="zh-TW" altLang="en-US" sz="2400" dirty="0">
                <a:solidFill>
                  <a:schemeClr val="tx1"/>
                </a:solidFill>
              </a:rPr>
              <a:t>志工家長進校門時需向警衛出示識別證，請儘量</a:t>
            </a:r>
            <a:r>
              <a:rPr lang="zh-TW" altLang="en-US" sz="2400" dirty="0">
                <a:solidFill>
                  <a:srgbClr val="7030A0"/>
                </a:solidFill>
              </a:rPr>
              <a:t>配戴個人口罩到校輪值，進館前利用瓶裝消毒酒精進行手部消毒。</a:t>
            </a:r>
            <a:endParaRPr lang="en-US" altLang="zh-TW" sz="2400" dirty="0">
              <a:solidFill>
                <a:srgbClr val="7030A0"/>
              </a:solidFill>
            </a:endParaRPr>
          </a:p>
          <a:p>
            <a:pPr marL="914400" lvl="2" indent="0">
              <a:buClr>
                <a:srgbClr val="0070C0"/>
              </a:buClr>
              <a:buNone/>
            </a:pPr>
            <a:endParaRPr lang="zh-TW" altLang="en-US" sz="2400" dirty="0">
              <a:solidFill>
                <a:srgbClr val="0070C0"/>
              </a:solidFill>
            </a:endParaRPr>
          </a:p>
          <a:p>
            <a:pPr lvl="1">
              <a:buClr>
                <a:srgbClr val="0070C0"/>
              </a:buClr>
            </a:pPr>
            <a:endParaRPr lang="en-US" altLang="zh-TW" sz="2600" dirty="0">
              <a:solidFill>
                <a:srgbClr val="FF0000"/>
              </a:solidFill>
            </a:endParaRPr>
          </a:p>
          <a:p>
            <a:endParaRPr lang="zh-TW" altLang="en-US" dirty="0"/>
          </a:p>
        </p:txBody>
      </p:sp>
      <p:grpSp>
        <p:nvGrpSpPr>
          <p:cNvPr id="7" name="群組 6">
            <a:extLst>
              <a:ext uri="{FF2B5EF4-FFF2-40B4-BE49-F238E27FC236}">
                <a16:creationId xmlns:a16="http://schemas.microsoft.com/office/drawing/2014/main" id="{D4EAFB71-E6DB-49F4-B3E2-27A91A4BA90E}"/>
              </a:ext>
            </a:extLst>
          </p:cNvPr>
          <p:cNvGrpSpPr/>
          <p:nvPr/>
        </p:nvGrpSpPr>
        <p:grpSpPr>
          <a:xfrm>
            <a:off x="166091" y="150843"/>
            <a:ext cx="4605068" cy="590550"/>
            <a:chOff x="4469082" y="81755"/>
            <a:chExt cx="4605068" cy="590550"/>
          </a:xfrm>
        </p:grpSpPr>
        <p:grpSp>
          <p:nvGrpSpPr>
            <p:cNvPr id="8" name="群組 7">
              <a:extLst>
                <a:ext uri="{FF2B5EF4-FFF2-40B4-BE49-F238E27FC236}">
                  <a16:creationId xmlns:a16="http://schemas.microsoft.com/office/drawing/2014/main" id="{B530FFF3-25A0-4568-8FAD-E53BDE0A7C70}"/>
                </a:ext>
              </a:extLst>
            </p:cNvPr>
            <p:cNvGrpSpPr/>
            <p:nvPr/>
          </p:nvGrpSpPr>
          <p:grpSpPr>
            <a:xfrm>
              <a:off x="4469082" y="81755"/>
              <a:ext cx="4605068" cy="590550"/>
              <a:chOff x="1865582" y="377030"/>
              <a:chExt cx="4605068" cy="590550"/>
            </a:xfrm>
          </p:grpSpPr>
          <p:sp>
            <p:nvSpPr>
              <p:cNvPr id="13" name="箭號: ＞形 12">
                <a:extLst>
                  <a:ext uri="{FF2B5EF4-FFF2-40B4-BE49-F238E27FC236}">
                    <a16:creationId xmlns:a16="http://schemas.microsoft.com/office/drawing/2014/main" id="{BB96D43F-C4C9-4597-BD81-D9DCFC776B3B}"/>
                  </a:ext>
                </a:extLst>
              </p:cNvPr>
              <p:cNvSpPr/>
              <p:nvPr/>
            </p:nvSpPr>
            <p:spPr>
              <a:xfrm>
                <a:off x="1865582" y="377030"/>
                <a:ext cx="1639618" cy="590550"/>
              </a:xfrm>
              <a:prstGeom prst="chevron">
                <a:avLst/>
              </a:prstGeom>
              <a:solidFill>
                <a:schemeClr val="accent4">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14" name="箭號: ＞形 13">
                <a:extLst>
                  <a:ext uri="{FF2B5EF4-FFF2-40B4-BE49-F238E27FC236}">
                    <a16:creationId xmlns:a16="http://schemas.microsoft.com/office/drawing/2014/main" id="{E040B7AB-94A0-441C-A726-55F3ACD5FEFD}"/>
                  </a:ext>
                </a:extLst>
              </p:cNvPr>
              <p:cNvSpPr/>
              <p:nvPr/>
            </p:nvSpPr>
            <p:spPr>
              <a:xfrm>
                <a:off x="2932382" y="377030"/>
                <a:ext cx="1639618" cy="590550"/>
              </a:xfrm>
              <a:prstGeom prst="chevron">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5" name="箭號: ＞形 14">
                <a:extLst>
                  <a:ext uri="{FF2B5EF4-FFF2-40B4-BE49-F238E27FC236}">
                    <a16:creationId xmlns:a16="http://schemas.microsoft.com/office/drawing/2014/main" id="{ECB6266F-44A0-4954-9304-B46B82044D80}"/>
                  </a:ext>
                </a:extLst>
              </p:cNvPr>
              <p:cNvSpPr/>
              <p:nvPr/>
            </p:nvSpPr>
            <p:spPr>
              <a:xfrm>
                <a:off x="3999182" y="377030"/>
                <a:ext cx="1639618" cy="590550"/>
              </a:xfrm>
              <a:prstGeom prst="chevron">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6" name="箭號: ＞形 15">
                <a:extLst>
                  <a:ext uri="{FF2B5EF4-FFF2-40B4-BE49-F238E27FC236}">
                    <a16:creationId xmlns:a16="http://schemas.microsoft.com/office/drawing/2014/main" id="{A1BE0C21-71EC-4CE5-8F8D-7E05E3B1B3FD}"/>
                  </a:ext>
                </a:extLst>
              </p:cNvPr>
              <p:cNvSpPr/>
              <p:nvPr/>
            </p:nvSpPr>
            <p:spPr>
              <a:xfrm>
                <a:off x="5114805" y="377030"/>
                <a:ext cx="1355845" cy="590550"/>
              </a:xfrm>
              <a:prstGeom prst="chevron">
                <a:avLst/>
              </a:prstGeom>
              <a:solidFill>
                <a:schemeClr val="accent6">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9" name="文字方塊 8">
              <a:extLst>
                <a:ext uri="{FF2B5EF4-FFF2-40B4-BE49-F238E27FC236}">
                  <a16:creationId xmlns:a16="http://schemas.microsoft.com/office/drawing/2014/main" id="{6FFA9201-3179-4692-8330-E1BF30C0468A}"/>
                </a:ext>
              </a:extLst>
            </p:cNvPr>
            <p:cNvSpPr txBox="1"/>
            <p:nvPr/>
          </p:nvSpPr>
          <p:spPr>
            <a:xfrm>
              <a:off x="4737100" y="192364"/>
              <a:ext cx="876300" cy="369332"/>
            </a:xfrm>
            <a:prstGeom prst="rect">
              <a:avLst/>
            </a:prstGeom>
            <a:noFill/>
          </p:spPr>
          <p:txBody>
            <a:bodyPr wrap="square" rtlCol="0">
              <a:spAutoFit/>
            </a:bodyPr>
            <a:lstStyle/>
            <a:p>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教務處</a:t>
              </a:r>
            </a:p>
          </p:txBody>
        </p:sp>
        <p:sp>
          <p:nvSpPr>
            <p:cNvPr id="10" name="文字方塊 9">
              <a:extLst>
                <a:ext uri="{FF2B5EF4-FFF2-40B4-BE49-F238E27FC236}">
                  <a16:creationId xmlns:a16="http://schemas.microsoft.com/office/drawing/2014/main" id="{FAC78D63-4FCE-4724-908A-7F2E6A2C52D7}"/>
                </a:ext>
              </a:extLst>
            </p:cNvPr>
            <p:cNvSpPr txBox="1"/>
            <p:nvPr/>
          </p:nvSpPr>
          <p:spPr>
            <a:xfrm>
              <a:off x="577083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學務處</a:t>
              </a:r>
            </a:p>
          </p:txBody>
        </p:sp>
        <p:sp>
          <p:nvSpPr>
            <p:cNvPr id="11" name="文字方塊 10">
              <a:extLst>
                <a:ext uri="{FF2B5EF4-FFF2-40B4-BE49-F238E27FC236}">
                  <a16:creationId xmlns:a16="http://schemas.microsoft.com/office/drawing/2014/main" id="{D2A660C9-68C5-4E4F-A0CC-5EC5411A1E26}"/>
                </a:ext>
              </a:extLst>
            </p:cNvPr>
            <p:cNvSpPr txBox="1"/>
            <p:nvPr/>
          </p:nvSpPr>
          <p:spPr>
            <a:xfrm>
              <a:off x="6894782" y="192364"/>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總務處</a:t>
              </a:r>
            </a:p>
          </p:txBody>
        </p:sp>
        <p:sp>
          <p:nvSpPr>
            <p:cNvPr id="12" name="文字方塊 11">
              <a:extLst>
                <a:ext uri="{FF2B5EF4-FFF2-40B4-BE49-F238E27FC236}">
                  <a16:creationId xmlns:a16="http://schemas.microsoft.com/office/drawing/2014/main" id="{88988F0F-83D3-44B7-AA94-A87DF1375A77}"/>
                </a:ext>
              </a:extLst>
            </p:cNvPr>
            <p:cNvSpPr txBox="1"/>
            <p:nvPr/>
          </p:nvSpPr>
          <p:spPr>
            <a:xfrm>
              <a:off x="7948103" y="183630"/>
              <a:ext cx="87630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輔導室</a:t>
              </a:r>
            </a:p>
          </p:txBody>
        </p:sp>
      </p:grpSp>
      <p:cxnSp>
        <p:nvCxnSpPr>
          <p:cNvPr id="17" name="接點: 肘形 16">
            <a:extLst>
              <a:ext uri="{FF2B5EF4-FFF2-40B4-BE49-F238E27FC236}">
                <a16:creationId xmlns:a16="http://schemas.microsoft.com/office/drawing/2014/main" id="{BDC723DC-A60A-4011-8683-317D61A590F0}"/>
              </a:ext>
            </a:extLst>
          </p:cNvPr>
          <p:cNvCxnSpPr>
            <a:cxnSpLocks/>
          </p:cNvCxnSpPr>
          <p:nvPr/>
        </p:nvCxnSpPr>
        <p:spPr>
          <a:xfrm rot="16200000" flipH="1">
            <a:off x="769426" y="789890"/>
            <a:ext cx="346869" cy="238126"/>
          </a:xfrm>
          <a:prstGeom prst="bentConnector3">
            <a:avLst>
              <a:gd name="adj1" fmla="val 102174"/>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矩形: 圓角 17">
            <a:extLst>
              <a:ext uri="{FF2B5EF4-FFF2-40B4-BE49-F238E27FC236}">
                <a16:creationId xmlns:a16="http://schemas.microsoft.com/office/drawing/2014/main" id="{55B7059C-FCE2-4BF5-8AE7-43B078C30674}"/>
              </a:ext>
            </a:extLst>
          </p:cNvPr>
          <p:cNvSpPr/>
          <p:nvPr/>
        </p:nvSpPr>
        <p:spPr>
          <a:xfrm>
            <a:off x="1061924" y="875615"/>
            <a:ext cx="1011895" cy="454421"/>
          </a:xfrm>
          <a:prstGeom prst="roundRect">
            <a:avLst/>
          </a:prstGeom>
          <a:solidFill>
            <a:schemeClr val="accent5">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u="sng" dirty="0">
                <a:ln w="6600">
                  <a:solidFill>
                    <a:schemeClr val="bg2">
                      <a:lumMod val="25000"/>
                    </a:schemeClr>
                  </a:solidFill>
                  <a:prstDash val="solid"/>
                </a:ln>
                <a:solidFill>
                  <a:srgbClr val="A568D2"/>
                </a:solidFill>
                <a:latin typeface="標楷體" panose="03000509000000000000" pitchFamily="65" charset="-120"/>
                <a:ea typeface="標楷體" panose="03000509000000000000" pitchFamily="65" charset="-120"/>
              </a:rPr>
              <a:t>圖書館</a:t>
            </a:r>
          </a:p>
        </p:txBody>
      </p:sp>
    </p:spTree>
    <p:extLst>
      <p:ext uri="{BB962C8B-B14F-4D97-AF65-F5344CB8AC3E}">
        <p14:creationId xmlns:p14="http://schemas.microsoft.com/office/powerpoint/2010/main" val="2089431646"/>
      </p:ext>
    </p:extLst>
  </p:cSld>
  <p:clrMapOvr>
    <a:masterClrMapping/>
  </p:clrMapOvr>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2411</TotalTime>
  <Words>3474</Words>
  <Application>Microsoft Office PowerPoint</Application>
  <PresentationFormat>如螢幕大小 (4:3)</PresentationFormat>
  <Paragraphs>653</Paragraphs>
  <Slides>67</Slides>
  <Notes>4</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67</vt:i4>
      </vt:variant>
    </vt:vector>
  </HeadingPairs>
  <TitlesOfParts>
    <vt:vector size="79" baseType="lpstr">
      <vt:lpstr>微软雅黑</vt:lpstr>
      <vt:lpstr>Salesforce Sans</vt:lpstr>
      <vt:lpstr>大波浪圓體 CJK JP-Bold</vt:lpstr>
      <vt:lpstr>華康POP1體W5</vt:lpstr>
      <vt:lpstr>微軟正黑體</vt:lpstr>
      <vt:lpstr>標楷體</vt:lpstr>
      <vt:lpstr>Arial</vt:lpstr>
      <vt:lpstr>Calibri</vt:lpstr>
      <vt:lpstr>Calibri Light</vt:lpstr>
      <vt:lpstr>Wingdings</vt:lpstr>
      <vt:lpstr>Wingdings 3</vt:lpstr>
      <vt:lpstr>Office 佈景主題</vt:lpstr>
      <vt:lpstr>新竹國小113學年度第二學期 班親會各處室簡報</vt:lpstr>
      <vt:lpstr>幼兒園114學年度招生</vt:lpstr>
      <vt:lpstr>教務處業務報告</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學務處業務報告</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健康體位</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總務處業務報告</vt:lpstr>
      <vt:lpstr>PowerPoint 簡報</vt:lpstr>
      <vt:lpstr>PowerPoint 簡報</vt:lpstr>
      <vt:lpstr>PowerPoint 簡報</vt:lpstr>
      <vt:lpstr>輔導處業務報告</vt:lpstr>
      <vt:lpstr>PowerPoint 簡報</vt:lpstr>
      <vt:lpstr>PowerPoint 簡報</vt:lpstr>
      <vt:lpstr>PowerPoint 簡報</vt:lpstr>
      <vt:lpstr>PowerPoint 簡報</vt:lpstr>
      <vt:lpstr>預防網路成癮宣導</vt:lpstr>
      <vt:lpstr>PowerPoint 簡報</vt:lpstr>
      <vt:lpstr>PowerPoint 簡報</vt:lpstr>
      <vt:lpstr>PowerPoint 簡報</vt:lpstr>
      <vt:lpstr>PowerPoint 簡報</vt:lpstr>
      <vt:lpstr>PowerPoint 簡報</vt:lpstr>
      <vt:lpstr>PowerPoint 簡報</vt:lpstr>
      <vt:lpstr>PowerPoint 簡報</vt:lpstr>
      <vt:lpstr>簡報完畢!</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新竹國小110學年度第二學期 班親會各處室簡報</dc:title>
  <dc:creator>user</dc:creator>
  <cp:lastModifiedBy>靜瑜 葉</cp:lastModifiedBy>
  <cp:revision>156</cp:revision>
  <dcterms:created xsi:type="dcterms:W3CDTF">2021-08-18T01:28:54Z</dcterms:created>
  <dcterms:modified xsi:type="dcterms:W3CDTF">2025-02-11T06:56:10Z</dcterms:modified>
</cp:coreProperties>
</file>